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63" r:id="rId6"/>
    <p:sldId id="282" r:id="rId7"/>
    <p:sldId id="283" r:id="rId8"/>
    <p:sldId id="284" r:id="rId9"/>
    <p:sldId id="279" r:id="rId10"/>
    <p:sldId id="288" r:id="rId11"/>
    <p:sldId id="281" r:id="rId12"/>
    <p:sldId id="28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8B10A-9EF4-45E5-B851-277214F03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F9880-1591-4DD0-A538-6579D6146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3AC29-D25E-439C-AC7D-DA64F8A365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0E7A07D-1464-4FA6-ACC1-265B75131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A41B39-2FF3-45D4-A3F4-2F52DBD70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11143-E800-43BE-84F7-A626F2F67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284AB-0244-4806-838C-58356C88C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398A2-3820-435F-86D3-5EBD7FB48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772F2-F25C-4520-8C26-5CECB2F983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08B02-6C48-402A-AF6F-6C8E5B5DD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7A554-CB5F-447B-8E5E-C13022FB9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A5EC2-8882-4797-BF00-B7D07A3AB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9C46D-8F74-4F00-AC70-9E27060CEE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EEFA27-ABF1-468E-9168-1CA860A809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72400" cy="4419600"/>
          </a:xfrm>
        </p:spPr>
        <p:txBody>
          <a:bodyPr/>
          <a:lstStyle/>
          <a:p>
            <a:r>
              <a:rPr lang="en-US" dirty="0" smtClean="0"/>
              <a:t>Review Chapter 10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05400"/>
            <a:ext cx="6400800" cy="1752600"/>
          </a:xfrm>
        </p:spPr>
        <p:txBody>
          <a:bodyPr/>
          <a:lstStyle/>
          <a:p>
            <a:endParaRPr lang="en-US"/>
          </a:p>
          <a:p>
            <a:r>
              <a:rPr lang="en-US"/>
              <a:t>Phong Chau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Solve the equations</a:t>
            </a:r>
            <a:endParaRPr lang="en-US" sz="3800" dirty="0">
              <a:cs typeface="Arial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 idx="1"/>
          </p:nvPr>
        </p:nvGraphicFramePr>
        <p:xfrm>
          <a:off x="1066800" y="800100"/>
          <a:ext cx="5715000" cy="5624830"/>
        </p:xfrm>
        <a:graphic>
          <a:graphicData uri="http://schemas.openxmlformats.org/presentationml/2006/ole">
            <p:oleObj spid="_x0000_s47106" name="Equation" r:id="rId3" imgW="1600200" imgH="1574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500" dirty="0" smtClean="0"/>
              <a:t>Problems</a:t>
            </a:r>
            <a:endParaRPr lang="en-US" sz="45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3500" dirty="0" smtClean="0"/>
              <a:t>A </a:t>
            </a:r>
            <a:r>
              <a:rPr lang="en-US" sz="3500" dirty="0"/>
              <a:t>20-inch TV set has a width of 16 inches.  What is its height?</a:t>
            </a:r>
          </a:p>
          <a:p>
            <a:pPr marL="514350" indent="-514350">
              <a:buFontTx/>
              <a:buAutoNum type="arabicPeriod"/>
            </a:pPr>
            <a:r>
              <a:rPr lang="en-US" sz="3500" dirty="0" smtClean="0"/>
              <a:t>A </a:t>
            </a:r>
            <a:r>
              <a:rPr lang="en-US" sz="3500" dirty="0"/>
              <a:t>rectangular garden is 30 feet by 40 feet.  What is the length of the diagonal</a:t>
            </a:r>
            <a:r>
              <a:rPr lang="en-US" sz="3500" dirty="0" smtClean="0"/>
              <a:t>?</a:t>
            </a:r>
          </a:p>
          <a:p>
            <a:pPr marL="514350" indent="-514350">
              <a:buFontTx/>
              <a:buAutoNum type="arabicPeriod"/>
            </a:pPr>
            <a:r>
              <a:rPr lang="en-US" sz="3500" dirty="0" smtClean="0"/>
              <a:t>Solve the following equations</a:t>
            </a:r>
            <a:endParaRPr lang="en-US" sz="3500" dirty="0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295400" y="3962400"/>
          <a:ext cx="4489450" cy="1870517"/>
        </p:xfrm>
        <a:graphic>
          <a:graphicData uri="http://schemas.openxmlformats.org/presentationml/2006/ole">
            <p:oleObj spid="_x0000_s39940" name="Equation" r:id="rId3" imgW="121896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500" dirty="0" smtClean="0"/>
              <a:t>Complex Numbers</a:t>
            </a:r>
            <a:endParaRPr lang="en-US" sz="45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763000" cy="8382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Add, subtract, multiply or divide as indicated</a:t>
            </a:r>
            <a:endParaRPr lang="en-US" dirty="0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905000" y="914400"/>
          <a:ext cx="4862513" cy="889000"/>
        </p:xfrm>
        <a:graphic>
          <a:graphicData uri="http://schemas.openxmlformats.org/presentationml/2006/ole">
            <p:oleObj spid="_x0000_s63490" name="Equation" r:id="rId3" imgW="1320480" imgH="241200" progId="Equation.DSMT4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424113" y="2603500"/>
          <a:ext cx="3879850" cy="3930650"/>
        </p:xfrm>
        <a:graphic>
          <a:graphicData uri="http://schemas.openxmlformats.org/presentationml/2006/ole">
            <p:oleObj spid="_x0000_s63491" name="Equation" r:id="rId4" imgW="1054080" imgH="1066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914400"/>
          </a:xfrm>
        </p:spPr>
        <p:txBody>
          <a:bodyPr/>
          <a:lstStyle/>
          <a:p>
            <a:r>
              <a:rPr lang="en-US" b="1" dirty="0" smtClean="0"/>
              <a:t>Rational exponent &amp; Radical </a:t>
            </a:r>
            <a:endParaRPr lang="en-US" b="1" dirty="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" y="1066800"/>
          <a:ext cx="3429000" cy="1318846"/>
        </p:xfrm>
        <a:graphic>
          <a:graphicData uri="http://schemas.openxmlformats.org/presentationml/2006/ole">
            <p:oleObj spid="_x0000_s44034" name="Equation" r:id="rId3" imgW="723600" imgH="266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62600" y="1066801"/>
          <a:ext cx="2819400" cy="1311348"/>
        </p:xfrm>
        <a:graphic>
          <a:graphicData uri="http://schemas.openxmlformats.org/presentationml/2006/ole">
            <p:oleObj spid="_x0000_s44035" name="Equation" r:id="rId4" imgW="545760" imgH="25380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28600" y="2819401"/>
          <a:ext cx="4419600" cy="1089888"/>
        </p:xfrm>
        <a:graphic>
          <a:graphicData uri="http://schemas.openxmlformats.org/presentationml/2006/ole">
            <p:oleObj spid="_x0000_s44036" name="Equation" r:id="rId5" imgW="927000" imgH="228600" progId="Equation.DSMT4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5791200" y="2743200"/>
          <a:ext cx="2438400" cy="1755648"/>
        </p:xfrm>
        <a:graphic>
          <a:graphicData uri="http://schemas.openxmlformats.org/presentationml/2006/ole">
            <p:oleObj spid="_x0000_s44037" name="Equation" r:id="rId6" imgW="634680" imgH="457200" progId="Equation.DSMT4">
              <p:embed/>
            </p:oleObj>
          </a:graphicData>
        </a:graphic>
      </p:graphicFrame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1447800" y="4129087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1447800" y="6324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 flipV="1">
            <a:off x="1447800" y="4129087"/>
            <a:ext cx="1905000" cy="2195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1447800" y="618648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1676400" y="61864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990600" y="504348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33600" y="641508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590800" y="489108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4800600"/>
            <a:ext cx="5486400" cy="914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dirty="0" smtClean="0"/>
              <a:t>a</a:t>
            </a:r>
            <a:r>
              <a:rPr lang="en-US" sz="2800" dirty="0" smtClean="0">
                <a:cs typeface="Arial" charset="0"/>
              </a:rPr>
              <a:t>² </a:t>
            </a:r>
            <a:r>
              <a:rPr lang="en-US" sz="2800" dirty="0">
                <a:cs typeface="Arial" charset="0"/>
              </a:rPr>
              <a:t>+ b² = </a:t>
            </a:r>
            <a:r>
              <a:rPr lang="en-US" sz="2800" dirty="0" smtClean="0">
                <a:cs typeface="Arial" charset="0"/>
              </a:rPr>
              <a:t>c²</a:t>
            </a:r>
            <a:endParaRPr lang="en-US" sz="2800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Simplify</a:t>
            </a:r>
            <a:endParaRPr lang="en-US" sz="3800">
              <a:cs typeface="Arial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ph idx="1"/>
          </p:nvPr>
        </p:nvGraphicFramePr>
        <p:xfrm>
          <a:off x="228600" y="1676400"/>
          <a:ext cx="8534400" cy="4159250"/>
        </p:xfrm>
        <a:graphic>
          <a:graphicData uri="http://schemas.openxmlformats.org/presentationml/2006/ole">
            <p:oleObj spid="_x0000_s45058" name="Equation" r:id="rId3" imgW="229860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Simplify each expression</a:t>
            </a:r>
            <a:endParaRPr lang="en-US" sz="3800">
              <a:cs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ph idx="1"/>
          </p:nvPr>
        </p:nvGraphicFramePr>
        <p:xfrm>
          <a:off x="171450" y="1519238"/>
          <a:ext cx="8743950" cy="3052762"/>
        </p:xfrm>
        <a:graphic>
          <a:graphicData uri="http://schemas.openxmlformats.org/presentationml/2006/ole">
            <p:oleObj spid="_x0000_s46082" name="Equation" r:id="rId3" imgW="281916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Arial" charset="0"/>
              </a:rPr>
              <a:t>Write each expression</a:t>
            </a:r>
            <a:br>
              <a:rPr lang="en-US" sz="4000">
                <a:cs typeface="Arial" charset="0"/>
              </a:rPr>
            </a:br>
            <a:r>
              <a:rPr lang="en-US" sz="4000">
                <a:cs typeface="Arial" charset="0"/>
              </a:rPr>
              <a:t>in simplified form</a:t>
            </a:r>
            <a:endParaRPr lang="en-US" sz="3400">
              <a:cs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>
            <p:ph idx="1"/>
          </p:nvPr>
        </p:nvGraphicFramePr>
        <p:xfrm>
          <a:off x="304800" y="1981200"/>
          <a:ext cx="10439400" cy="3835400"/>
        </p:xfrm>
        <a:graphic>
          <a:graphicData uri="http://schemas.openxmlformats.org/presentationml/2006/ole">
            <p:oleObj spid="_x0000_s14346" name="Equation" r:id="rId3" imgW="2793960" imgH="1002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990600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Add or subtract as indicated</a:t>
            </a:r>
            <a:endParaRPr lang="en-US" sz="3800" dirty="0">
              <a:cs typeface="Arial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 idx="1"/>
          </p:nvPr>
        </p:nvGraphicFramePr>
        <p:xfrm>
          <a:off x="609600" y="1143000"/>
          <a:ext cx="6858000" cy="4918770"/>
        </p:xfrm>
        <a:graphic>
          <a:graphicData uri="http://schemas.openxmlformats.org/presentationml/2006/ole">
            <p:oleObj spid="_x0000_s40962" name="Equation" r:id="rId3" imgW="1841400" imgH="1320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dirty="0">
                <a:cs typeface="Arial" charset="0"/>
              </a:rPr>
              <a:t>Multiply and simplify</a:t>
            </a:r>
            <a:endParaRPr lang="en-US" sz="3400" dirty="0">
              <a:cs typeface="Arial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ph idx="1"/>
          </p:nvPr>
        </p:nvGraphicFramePr>
        <p:xfrm>
          <a:off x="0" y="1143000"/>
          <a:ext cx="10320338" cy="3368675"/>
        </p:xfrm>
        <a:graphic>
          <a:graphicData uri="http://schemas.openxmlformats.org/presentationml/2006/ole">
            <p:oleObj spid="_x0000_s41986" name="Equation" r:id="rId3" imgW="325116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92162"/>
          </a:xfrm>
        </p:spPr>
        <p:txBody>
          <a:bodyPr/>
          <a:lstStyle/>
          <a:p>
            <a:r>
              <a:rPr lang="en-US" sz="4000" b="1" dirty="0">
                <a:cs typeface="Arial" charset="0"/>
              </a:rPr>
              <a:t>Divide</a:t>
            </a:r>
            <a:endParaRPr lang="en-US" sz="3400" b="1" dirty="0">
              <a:cs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>
            <p:ph idx="1"/>
          </p:nvPr>
        </p:nvGraphicFramePr>
        <p:xfrm>
          <a:off x="381000" y="609600"/>
          <a:ext cx="8763000" cy="5160963"/>
        </p:xfrm>
        <a:graphic>
          <a:graphicData uri="http://schemas.openxmlformats.org/presentationml/2006/ole">
            <p:oleObj spid="_x0000_s43010" name="Equation" r:id="rId3" imgW="2793960" imgH="1549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715962"/>
          </a:xfrm>
        </p:spPr>
        <p:txBody>
          <a:bodyPr/>
          <a:lstStyle/>
          <a:p>
            <a:r>
              <a:rPr lang="en-US" sz="4000" dirty="0" smtClean="0">
                <a:cs typeface="Arial" charset="0"/>
              </a:rPr>
              <a:t>Simplify</a:t>
            </a:r>
            <a:endParaRPr lang="en-US" sz="3400" dirty="0">
              <a:cs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ph idx="1"/>
          </p:nvPr>
        </p:nvGraphicFramePr>
        <p:xfrm>
          <a:off x="457200" y="923460"/>
          <a:ext cx="8915400" cy="4943940"/>
        </p:xfrm>
        <a:graphic>
          <a:graphicData uri="http://schemas.openxmlformats.org/presentationml/2006/ole">
            <p:oleObj spid="_x0000_s36868" name="Equation" r:id="rId3" imgW="2793960" imgH="1549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87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Default Design</vt:lpstr>
      <vt:lpstr>Equation</vt:lpstr>
      <vt:lpstr>MathType 6.0 Equation</vt:lpstr>
      <vt:lpstr>Review Chapter 10</vt:lpstr>
      <vt:lpstr>Rational exponent &amp; Radical </vt:lpstr>
      <vt:lpstr>Simplify</vt:lpstr>
      <vt:lpstr>Simplify each expression</vt:lpstr>
      <vt:lpstr>Write each expression in simplified form</vt:lpstr>
      <vt:lpstr>Add or subtract as indicated</vt:lpstr>
      <vt:lpstr>Multiply and simplify</vt:lpstr>
      <vt:lpstr>Divide</vt:lpstr>
      <vt:lpstr>Simplify</vt:lpstr>
      <vt:lpstr>Solve the equations</vt:lpstr>
      <vt:lpstr>Problems</vt:lpstr>
      <vt:lpstr>Complex Numbers</vt:lpstr>
    </vt:vector>
  </TitlesOfParts>
  <Company>ASU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092:  Introductory Algebra Section 5.1</dc:title>
  <dc:creator>Amy Volpe</dc:creator>
  <cp:lastModifiedBy>pqchau</cp:lastModifiedBy>
  <cp:revision>20</cp:revision>
  <dcterms:created xsi:type="dcterms:W3CDTF">2003-10-29T02:47:02Z</dcterms:created>
  <dcterms:modified xsi:type="dcterms:W3CDTF">2011-04-01T16:53:46Z</dcterms:modified>
</cp:coreProperties>
</file>