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70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00"/>
    <a:srgbClr val="FF0000"/>
    <a:srgbClr val="A1A3FD"/>
    <a:srgbClr val="A8A2FC"/>
    <a:srgbClr val="BDE4BA"/>
    <a:srgbClr val="A7A0FE"/>
    <a:srgbClr val="F3FBA3"/>
    <a:srgbClr val="00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66" autoAdjust="0"/>
    <p:restoredTop sz="94595" autoAdjust="0"/>
  </p:normalViewPr>
  <p:slideViewPr>
    <p:cSldViewPr>
      <p:cViewPr>
        <p:scale>
          <a:sx n="66" d="100"/>
          <a:sy n="66" d="100"/>
        </p:scale>
        <p:origin x="-534" y="-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CFDFDF-8594-4BBA-B195-FF28A3FA78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7CE708-DED7-4ABE-A2CA-C3C6EF620C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4A86CD-E652-4E16-B3EA-0410FCC369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2B8DAC-BC8C-47A6-805E-6DBA2CE407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28A733-84C1-4193-8925-CF654D4A20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D1C84B-8F4B-41B4-823B-97B974AB49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BCF3D4-14ED-4703-B6CB-EBD7C17360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3BFD01-BCB2-4FC6-B629-6C830860E5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6A4D39-298B-4E10-9D64-EE899B0F52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936A06-9374-43B7-8CC5-9449E18E56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C5FFF3-B9E3-421B-9939-C056B318BF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46B5BC-3CE2-443F-AF3F-C86DB8253F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3C3D12-735E-4662-89F4-0D520CE8AA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8769038-39C3-4BA3-A080-8DE232436B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WordArt 4"/>
          <p:cNvSpPr>
            <a:spLocks noChangeArrowheads="1" noChangeShapeType="1" noTextEdit="1"/>
          </p:cNvSpPr>
          <p:nvPr/>
        </p:nvSpPr>
        <p:spPr bwMode="auto">
          <a:xfrm>
            <a:off x="3048000" y="1524000"/>
            <a:ext cx="289560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Section 11.4  </a:t>
            </a:r>
            <a:endParaRPr lang="en-US" sz="3600" kern="10" dirty="0">
              <a:ln w="9525">
                <a:noFill/>
                <a:round/>
                <a:headEnd/>
                <a:tailEnd/>
              </a:ln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7171" name="WordArt 8"/>
          <p:cNvSpPr>
            <a:spLocks noChangeArrowheads="1" noChangeShapeType="1" noTextEdit="1"/>
          </p:cNvSpPr>
          <p:nvPr/>
        </p:nvSpPr>
        <p:spPr bwMode="auto">
          <a:xfrm>
            <a:off x="1066800" y="2590800"/>
            <a:ext cx="7239000" cy="1295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/>
              </a:rPr>
              <a:t>Applications Involving</a:t>
            </a:r>
          </a:p>
          <a:p>
            <a:pPr algn="ctr"/>
            <a:r>
              <a:rPr lang="en-US" sz="3600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/>
              </a:rPr>
              <a:t>Quadratic Equations</a:t>
            </a:r>
            <a:endParaRPr lang="en-US" sz="3600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Arial Black"/>
            </a:endParaRPr>
          </a:p>
        </p:txBody>
      </p:sp>
      <p:sp>
        <p:nvSpPr>
          <p:cNvPr id="7172" name="WordArt 11" descr="Paper bag"/>
          <p:cNvSpPr>
            <a:spLocks noChangeArrowheads="1" noChangeShapeType="1" noTextEdit="1"/>
          </p:cNvSpPr>
          <p:nvPr/>
        </p:nvSpPr>
        <p:spPr bwMode="auto">
          <a:xfrm>
            <a:off x="3352800" y="5486400"/>
            <a:ext cx="2219325" cy="6572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Phong Chau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accent2"/>
                </a:solidFill>
              </a:rPr>
              <a:t>Example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1600200"/>
            <a:ext cx="7848600" cy="3810000"/>
          </a:xfrm>
        </p:spPr>
        <p:txBody>
          <a:bodyPr/>
          <a:lstStyle/>
          <a:p>
            <a:pPr eaLnBrk="1" hangingPunct="1"/>
            <a:endParaRPr lang="en-US" sz="2800" smtClean="0"/>
          </a:p>
          <a:p>
            <a:pPr eaLnBrk="1" hangingPunct="1">
              <a:buFontTx/>
              <a:buNone/>
            </a:pPr>
            <a:endParaRPr lang="en-US" sz="2800" smtClean="0"/>
          </a:p>
        </p:txBody>
      </p:sp>
      <p:graphicFrame>
        <p:nvGraphicFramePr>
          <p:cNvPr id="5122" name="Object 5"/>
          <p:cNvGraphicFramePr>
            <a:graphicFrameLocks noChangeAspect="1"/>
          </p:cNvGraphicFramePr>
          <p:nvPr>
            <p:ph sz="quarter" idx="2"/>
          </p:nvPr>
        </p:nvGraphicFramePr>
        <p:xfrm>
          <a:off x="2057400" y="2438400"/>
          <a:ext cx="3733800" cy="1785938"/>
        </p:xfrm>
        <a:graphic>
          <a:graphicData uri="http://schemas.openxmlformats.org/presentationml/2006/ole">
            <p:oleObj spid="_x0000_s5122" name="Equation" r:id="rId3" imgW="876240" imgH="419040" progId="Equation.DSMT4">
              <p:embed/>
            </p:oleObj>
          </a:graphicData>
        </a:graphic>
      </p:graphicFrame>
      <p:sp>
        <p:nvSpPr>
          <p:cNvPr id="5125" name="Text Box 4"/>
          <p:cNvSpPr txBox="1">
            <a:spLocks noChangeArrowheads="1"/>
          </p:cNvSpPr>
          <p:nvPr/>
        </p:nvSpPr>
        <p:spPr bwMode="auto">
          <a:xfrm>
            <a:off x="609600" y="1447800"/>
            <a:ext cx="8229600" cy="393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800" dirty="0"/>
              <a:t>The braking distance, d (in feet), of a car going v miles per hour is given by</a:t>
            </a:r>
          </a:p>
          <a:p>
            <a:pPr marL="342900" indent="-342900">
              <a:spcBef>
                <a:spcPct val="20000"/>
              </a:spcBef>
            </a:pPr>
            <a:endParaRPr lang="en-US" sz="2800" dirty="0"/>
          </a:p>
          <a:p>
            <a:pPr marL="342900" indent="-342900">
              <a:spcBef>
                <a:spcPct val="20000"/>
              </a:spcBef>
            </a:pPr>
            <a:endParaRPr lang="en-US" sz="2800" dirty="0"/>
          </a:p>
          <a:p>
            <a:pPr marL="342900" indent="-342900">
              <a:spcBef>
                <a:spcPct val="20000"/>
              </a:spcBef>
            </a:pPr>
            <a:endParaRPr lang="en-US" sz="2800" dirty="0"/>
          </a:p>
          <a:p>
            <a:pPr marL="342900" indent="-342900">
              <a:spcBef>
                <a:spcPct val="20000"/>
              </a:spcBef>
            </a:pPr>
            <a:endParaRPr lang="en-US" sz="2800" dirty="0"/>
          </a:p>
          <a:p>
            <a:pPr marL="342900" indent="-342900">
              <a:spcBef>
                <a:spcPct val="20000"/>
              </a:spcBef>
            </a:pPr>
            <a:r>
              <a:rPr lang="en-US" sz="2800" dirty="0"/>
              <a:t>How fast would a car be traveling if its braking distance is 150 ft?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chemeClr val="accent2"/>
                </a:solidFill>
              </a:rPr>
              <a:t>Examples</a:t>
            </a:r>
            <a:endParaRPr lang="en-US" dirty="0" smtClean="0">
              <a:solidFill>
                <a:schemeClr val="accent2"/>
              </a:solidFill>
            </a:endParaRP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1600200"/>
            <a:ext cx="7848600" cy="3810000"/>
          </a:xfrm>
        </p:spPr>
        <p:txBody>
          <a:bodyPr/>
          <a:lstStyle/>
          <a:p>
            <a:pPr eaLnBrk="1" hangingPunct="1"/>
            <a:endParaRPr lang="en-US" sz="2800" smtClean="0"/>
          </a:p>
          <a:p>
            <a:pPr eaLnBrk="1" hangingPunct="1">
              <a:buFontTx/>
              <a:buNone/>
            </a:pPr>
            <a:endParaRPr lang="en-US" sz="2800" smtClean="0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914400" y="1295400"/>
            <a:ext cx="71628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/>
              <a:t>1. Cindy </a:t>
            </a:r>
            <a:r>
              <a:rPr lang="en-US" sz="2800" dirty="0"/>
              <a:t>traveled 48 miles at a certain speed.  If </a:t>
            </a:r>
            <a:r>
              <a:rPr lang="en-US" sz="2800" dirty="0" smtClean="0"/>
              <a:t>she </a:t>
            </a:r>
            <a:r>
              <a:rPr lang="en-US" sz="2800" dirty="0"/>
              <a:t>had gone 4 mph faster, the trip would have taken 1 hr less.  Find </a:t>
            </a:r>
            <a:r>
              <a:rPr lang="en-US" sz="2800" dirty="0" smtClean="0"/>
              <a:t>Cindy’s </a:t>
            </a:r>
            <a:r>
              <a:rPr lang="en-US" sz="2800" dirty="0"/>
              <a:t>average speed</a:t>
            </a:r>
            <a:r>
              <a:rPr lang="en-US" dirty="0"/>
              <a:t>.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914400" y="3505200"/>
            <a:ext cx="71628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/>
              <a:t>2. Two pipes are connected to the same tank. Working together, they can fill the tank in 4 hr. The larger pipe, working alone, can fill the tank in 6 hr less time than the smaller one. How long would the smaller one take, working alone, to fill the tank?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10878</TotalTime>
  <Words>138</Words>
  <Application>Microsoft Office PowerPoint</Application>
  <PresentationFormat>On-screen Show (4:3)</PresentationFormat>
  <Paragraphs>14</Paragraphs>
  <Slides>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Default Design</vt:lpstr>
      <vt:lpstr>Equation</vt:lpstr>
      <vt:lpstr>Slide 1</vt:lpstr>
      <vt:lpstr>Example</vt:lpstr>
      <vt:lpstr>Examples</vt:lpstr>
    </vt:vector>
  </TitlesOfParts>
  <Company>Arizona Western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Section 4.5   Solving Exponential Equation</dc:title>
  <dc:creator>AWC User</dc:creator>
  <cp:lastModifiedBy>pqchau</cp:lastModifiedBy>
  <cp:revision>40</cp:revision>
  <dcterms:created xsi:type="dcterms:W3CDTF">2007-03-15T05:05:43Z</dcterms:created>
  <dcterms:modified xsi:type="dcterms:W3CDTF">2012-06-19T18:21:59Z</dcterms:modified>
</cp:coreProperties>
</file>