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8"/>
  </p:notesMasterIdLst>
  <p:handoutMasterIdLst>
    <p:handoutMasterId r:id="rId19"/>
  </p:handoutMasterIdLst>
  <p:sldIdLst>
    <p:sldId id="333" r:id="rId2"/>
    <p:sldId id="335" r:id="rId3"/>
    <p:sldId id="361" r:id="rId4"/>
    <p:sldId id="363" r:id="rId5"/>
    <p:sldId id="364" r:id="rId6"/>
    <p:sldId id="365" r:id="rId7"/>
    <p:sldId id="373" r:id="rId8"/>
    <p:sldId id="366" r:id="rId9"/>
    <p:sldId id="367" r:id="rId10"/>
    <p:sldId id="368" r:id="rId11"/>
    <p:sldId id="369" r:id="rId12"/>
    <p:sldId id="370" r:id="rId13"/>
    <p:sldId id="374" r:id="rId14"/>
    <p:sldId id="375" r:id="rId15"/>
    <p:sldId id="376" r:id="rId16"/>
    <p:sldId id="372" r:id="rId1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79"/>
    <a:srgbClr val="006600"/>
    <a:srgbClr val="E2801E"/>
    <a:srgbClr val="8F9B65"/>
    <a:srgbClr val="33CCCC"/>
    <a:srgbClr val="2CB3B0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11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12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2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3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4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5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6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8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9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10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E007CB-17C1-498F-833D-C4B7A25B8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Section 6.2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Multiplication and Division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838199" y="914540"/>
            <a:ext cx="5742329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552839" y="4398122"/>
            <a:ext cx="851202" cy="9653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806417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033066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1033066" y="452332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Factor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434652" y="1032015"/>
          <a:ext cx="3759200" cy="1289050"/>
        </p:xfrm>
        <a:graphic>
          <a:graphicData uri="http://schemas.openxmlformats.org/presentationml/2006/ole">
            <p:oleObj spid="_x0000_s581634" name="Equation" r:id="rId4" imgW="1295280" imgH="4442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7305675" y="4346575"/>
          <a:ext cx="995363" cy="990600"/>
        </p:xfrm>
        <a:graphic>
          <a:graphicData uri="http://schemas.openxmlformats.org/presentationml/2006/ole">
            <p:oleObj spid="_x0000_s581635" name="Equation" r:id="rId5" imgW="44424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6168378" y="4398122"/>
            <a:ext cx="960098" cy="35797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70751" y="4944230"/>
            <a:ext cx="1031216" cy="477838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97795" y="536256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96520" y="411544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301967" y="236378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3048000" y="4370415"/>
            <a:ext cx="880534" cy="45770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50178" y="4944261"/>
            <a:ext cx="880534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58128" y="411544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37420" y="540702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2622550" y="4346575"/>
          <a:ext cx="4433888" cy="1060450"/>
        </p:xfrm>
        <a:graphic>
          <a:graphicData uri="http://schemas.openxmlformats.org/presentationml/2006/ole">
            <p:oleObj spid="_x0000_s581636" name="Equation" r:id="rId6" imgW="1752480" imgH="419040" progId="Equation.3">
              <p:embed/>
            </p:oleObj>
          </a:graphicData>
        </a:graphic>
      </p:graphicFrame>
      <p:cxnSp>
        <p:nvCxnSpPr>
          <p:cNvPr id="28" name="Straight Connector 27"/>
          <p:cNvCxnSpPr/>
          <p:nvPr/>
        </p:nvCxnSpPr>
        <p:spPr>
          <a:xfrm flipV="1">
            <a:off x="4006909" y="4418600"/>
            <a:ext cx="757650" cy="409520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351203" y="5028632"/>
            <a:ext cx="791148" cy="39343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01967" y="3966345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0929" y="536256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39" name="Object 10"/>
          <p:cNvGraphicFramePr>
            <a:graphicFrameLocks noChangeAspect="1"/>
          </p:cNvGraphicFramePr>
          <p:nvPr/>
        </p:nvGraphicFramePr>
        <p:xfrm>
          <a:off x="360363" y="2616200"/>
          <a:ext cx="3759200" cy="1289050"/>
        </p:xfrm>
        <a:graphic>
          <a:graphicData uri="http://schemas.openxmlformats.org/presentationml/2006/ole">
            <p:oleObj spid="_x0000_s581640" name="Equation" r:id="rId7" imgW="1295280" imgH="444240" progId="Equation.3">
              <p:embed/>
            </p:oleObj>
          </a:graphicData>
        </a:graphic>
      </p:graphicFrame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2344209" y="2608263"/>
            <a:ext cx="1775354" cy="1225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2344209" y="2616200"/>
          <a:ext cx="1584325" cy="1217613"/>
        </p:xfrm>
        <a:graphic>
          <a:graphicData uri="http://schemas.openxmlformats.org/presentationml/2006/ole">
            <p:oleObj spid="_x0000_s581641" name="Equation" r:id="rId8" imgW="545760" imgH="419040" progId="Equation.3">
              <p:embed/>
            </p:oleObj>
          </a:graphicData>
        </a:graphic>
      </p:graphicFrame>
      <p:sp>
        <p:nvSpPr>
          <p:cNvPr id="40" name="AutoShape 24"/>
          <p:cNvSpPr>
            <a:spLocks/>
          </p:cNvSpPr>
          <p:nvPr/>
        </p:nvSpPr>
        <p:spPr bwMode="auto">
          <a:xfrm>
            <a:off x="3928534" y="2973387"/>
            <a:ext cx="457200" cy="712283"/>
          </a:xfrm>
          <a:prstGeom prst="rightBracket">
            <a:avLst>
              <a:gd name="adj" fmla="val 139931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7543" name="Object 7"/>
          <p:cNvGraphicFramePr>
            <a:graphicFrameLocks noChangeAspect="1"/>
          </p:cNvGraphicFramePr>
          <p:nvPr/>
        </p:nvGraphicFramePr>
        <p:xfrm>
          <a:off x="4146215" y="2616200"/>
          <a:ext cx="3832225" cy="1117600"/>
        </p:xfrm>
        <a:graphic>
          <a:graphicData uri="http://schemas.openxmlformats.org/presentationml/2006/ole">
            <p:oleObj spid="_x0000_s581637" name="Equation" r:id="rId9" imgW="1523880" imgH="4442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37" grpId="0"/>
      <p:bldP spid="38" grpId="0"/>
      <p:bldP spid="30" grpId="0"/>
      <p:bldP spid="34" grpId="0"/>
      <p:bldP spid="41" grpId="0" animBg="1"/>
      <p:bldP spid="41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1344271" y="914540"/>
            <a:ext cx="5742329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8083851" y="4155965"/>
            <a:ext cx="631825" cy="8987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890184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539138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2495609" y="438139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Factor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001681" y="914540"/>
          <a:ext cx="3022600" cy="1214437"/>
        </p:xfrm>
        <a:graphic>
          <a:graphicData uri="http://schemas.openxmlformats.org/presentationml/2006/ole">
            <p:oleObj spid="_x0000_s582658" name="Equation" r:id="rId4" imgW="104112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7011988" y="4155965"/>
          <a:ext cx="852487" cy="990600"/>
        </p:xfrm>
        <a:graphic>
          <a:graphicData uri="http://schemas.openxmlformats.org/presentationml/2006/ole">
            <p:oleObj spid="_x0000_s582659" name="Equation" r:id="rId5" imgW="38088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5943600" y="4214027"/>
            <a:ext cx="960098" cy="35797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915393" y="4808482"/>
            <a:ext cx="762254" cy="413074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62328" y="5221556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9447" y="3936457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127608" y="2444750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4119563" y="4155965"/>
          <a:ext cx="2892425" cy="1060450"/>
        </p:xfrm>
        <a:graphic>
          <a:graphicData uri="http://schemas.openxmlformats.org/presentationml/2006/ole">
            <p:oleObj spid="_x0000_s582660" name="Equation" r:id="rId6" imgW="1143000" imgH="419040" progId="Equation.3">
              <p:embed/>
            </p:oleObj>
          </a:graphicData>
        </a:graphic>
      </p:graphicFrame>
      <p:cxnSp>
        <p:nvCxnSpPr>
          <p:cNvPr id="28" name="Straight Connector 27"/>
          <p:cNvCxnSpPr/>
          <p:nvPr/>
        </p:nvCxnSpPr>
        <p:spPr>
          <a:xfrm flipV="1">
            <a:off x="4461066" y="4398122"/>
            <a:ext cx="757650" cy="288068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39891" y="4828120"/>
            <a:ext cx="791148" cy="39343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39891" y="3936457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49754" y="5221556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39" name="Object 10"/>
          <p:cNvGraphicFramePr>
            <a:graphicFrameLocks noChangeAspect="1"/>
          </p:cNvGraphicFramePr>
          <p:nvPr/>
        </p:nvGraphicFramePr>
        <p:xfrm>
          <a:off x="1096963" y="2619376"/>
          <a:ext cx="3022600" cy="1214437"/>
        </p:xfrm>
        <a:graphic>
          <a:graphicData uri="http://schemas.openxmlformats.org/presentationml/2006/ole">
            <p:oleObj spid="_x0000_s582662" name="Equation" r:id="rId7" imgW="1041120" imgH="419040" progId="Equation.3">
              <p:embed/>
            </p:oleObj>
          </a:graphicData>
        </a:graphic>
      </p:graphicFrame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2344209" y="2608263"/>
            <a:ext cx="1775354" cy="1225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2325688" y="2616200"/>
          <a:ext cx="1622425" cy="1217613"/>
        </p:xfrm>
        <a:graphic>
          <a:graphicData uri="http://schemas.openxmlformats.org/presentationml/2006/ole">
            <p:oleObj spid="_x0000_s582663" name="Equation" r:id="rId8" imgW="558720" imgH="419040" progId="Equation.3">
              <p:embed/>
            </p:oleObj>
          </a:graphicData>
        </a:graphic>
      </p:graphicFrame>
      <p:sp>
        <p:nvSpPr>
          <p:cNvPr id="40" name="AutoShape 24"/>
          <p:cNvSpPr>
            <a:spLocks/>
          </p:cNvSpPr>
          <p:nvPr/>
        </p:nvSpPr>
        <p:spPr bwMode="auto">
          <a:xfrm>
            <a:off x="3928534" y="2973387"/>
            <a:ext cx="457200" cy="712283"/>
          </a:xfrm>
          <a:prstGeom prst="rightBracket">
            <a:avLst>
              <a:gd name="adj" fmla="val 139931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7543" name="Object 7"/>
          <p:cNvGraphicFramePr>
            <a:graphicFrameLocks noChangeAspect="1"/>
          </p:cNvGraphicFramePr>
          <p:nvPr/>
        </p:nvGraphicFramePr>
        <p:xfrm>
          <a:off x="4351203" y="2749550"/>
          <a:ext cx="3033712" cy="1117600"/>
        </p:xfrm>
        <a:graphic>
          <a:graphicData uri="http://schemas.openxmlformats.org/presentationml/2006/ole">
            <p:oleObj spid="_x0000_s582661" name="Equation" r:id="rId9" imgW="1206360" imgH="444240" progId="Equation.3">
              <p:embed/>
            </p:oleObj>
          </a:graphicData>
        </a:graphic>
      </p:graphicFrame>
      <p:graphicFrame>
        <p:nvGraphicFramePr>
          <p:cNvPr id="582664" name="Object 8"/>
          <p:cNvGraphicFramePr>
            <a:graphicFrameLocks noChangeAspect="1"/>
          </p:cNvGraphicFramePr>
          <p:nvPr/>
        </p:nvGraphicFramePr>
        <p:xfrm>
          <a:off x="7864475" y="4475695"/>
          <a:ext cx="739775" cy="352425"/>
        </p:xfrm>
        <a:graphic>
          <a:graphicData uri="http://schemas.openxmlformats.org/presentationml/2006/ole">
            <p:oleObj spid="_x0000_s582664" name="Equation" r:id="rId10" imgW="330120" imgH="1396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8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30" grpId="0"/>
      <p:bldP spid="34" grpId="0"/>
      <p:bldP spid="41" grpId="0" animBg="1"/>
      <p:bldP spid="41" grpId="1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2904" name="Object 8"/>
          <p:cNvGraphicFramePr>
            <a:graphicFrameLocks noChangeAspect="1"/>
          </p:cNvGraphicFramePr>
          <p:nvPr/>
        </p:nvGraphicFramePr>
        <p:xfrm>
          <a:off x="134996" y="2652713"/>
          <a:ext cx="3871913" cy="1214437"/>
        </p:xfrm>
        <a:graphic>
          <a:graphicData uri="http://schemas.openxmlformats.org/presentationml/2006/ole">
            <p:oleObj spid="_x0000_s592904" name="Equation" r:id="rId4" imgW="1333440" imgH="419040" progId="Equation.3">
              <p:embed/>
            </p:oleObj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1325561" y="914540"/>
            <a:ext cx="6218239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403983" y="4311090"/>
            <a:ext cx="851202" cy="9653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890184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520428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2837358" y="4308904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Factor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109912" y="1069321"/>
          <a:ext cx="4129088" cy="1214437"/>
        </p:xfrm>
        <a:graphic>
          <a:graphicData uri="http://schemas.openxmlformats.org/presentationml/2006/ole">
            <p:oleObj spid="_x0000_s592898" name="Equation" r:id="rId5" imgW="142236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7128244" y="4259543"/>
          <a:ext cx="1052513" cy="990600"/>
        </p:xfrm>
        <a:graphic>
          <a:graphicData uri="http://schemas.openxmlformats.org/presentationml/2006/ole">
            <p:oleObj spid="_x0000_s592899" name="Equation" r:id="rId6" imgW="46980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5901636" y="4918504"/>
            <a:ext cx="960098" cy="357974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39891" y="4311090"/>
            <a:ext cx="1031216" cy="377181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13714" y="519123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5522" y="3987687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901636" y="236378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4278497" y="4259543"/>
          <a:ext cx="2924175" cy="1060450"/>
        </p:xfrm>
        <a:graphic>
          <a:graphicData uri="http://schemas.openxmlformats.org/presentationml/2006/ole">
            <p:oleObj spid="_x0000_s592900" name="Equation" r:id="rId7" imgW="1155600" imgH="419040" progId="Equation.3">
              <p:embed/>
            </p:oleObj>
          </a:graphicData>
        </a:graphic>
      </p:graphicFrame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2454275" y="2608263"/>
            <a:ext cx="1474259" cy="1225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2454275" y="2652713"/>
          <a:ext cx="1363663" cy="1144587"/>
        </p:xfrm>
        <a:graphic>
          <a:graphicData uri="http://schemas.openxmlformats.org/presentationml/2006/ole">
            <p:oleObj spid="_x0000_s592903" name="Equation" r:id="rId8" imgW="469800" imgH="393480" progId="Equation.3">
              <p:embed/>
            </p:oleObj>
          </a:graphicData>
        </a:graphic>
      </p:graphicFrame>
      <p:sp>
        <p:nvSpPr>
          <p:cNvPr id="40" name="AutoShape 24"/>
          <p:cNvSpPr>
            <a:spLocks/>
          </p:cNvSpPr>
          <p:nvPr/>
        </p:nvSpPr>
        <p:spPr bwMode="auto">
          <a:xfrm>
            <a:off x="3928534" y="2973387"/>
            <a:ext cx="457200" cy="712283"/>
          </a:xfrm>
          <a:prstGeom prst="rightBracket">
            <a:avLst>
              <a:gd name="adj" fmla="val 139931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7543" name="Object 7"/>
          <p:cNvGraphicFramePr>
            <a:graphicFrameLocks noChangeAspect="1"/>
          </p:cNvGraphicFramePr>
          <p:nvPr/>
        </p:nvGraphicFramePr>
        <p:xfrm>
          <a:off x="4306888" y="2716213"/>
          <a:ext cx="2970212" cy="1117600"/>
        </p:xfrm>
        <a:graphic>
          <a:graphicData uri="http://schemas.openxmlformats.org/presentationml/2006/ole">
            <p:oleObj spid="_x0000_s592901" name="Equation" r:id="rId9" imgW="1180800" imgH="4442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41" grpId="0" animBg="1"/>
      <p:bldP spid="41" grpId="1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Divide and simplify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014413" y="1326356"/>
          <a:ext cx="7037387" cy="3814763"/>
        </p:xfrm>
        <a:graphic>
          <a:graphicData uri="http://schemas.openxmlformats.org/presentationml/2006/ole">
            <p:oleObj spid="_x0000_s600066" name="Equation" r:id="rId3" imgW="1828800" imgH="1295280" progId="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Group work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04800" y="838200"/>
          <a:ext cx="8534400" cy="4932363"/>
        </p:xfrm>
        <a:graphic>
          <a:graphicData uri="http://schemas.openxmlformats.org/presentationml/2006/ole">
            <p:oleObj spid="_x0000_s601090" name="Equation" r:id="rId3" imgW="2019240" imgH="14601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62484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Answers on next slide</a:t>
            </a:r>
            <a:endParaRPr lang="en-US" i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Answers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176588" y="990600"/>
          <a:ext cx="2790825" cy="4803775"/>
        </p:xfrm>
        <a:graphic>
          <a:graphicData uri="http://schemas.openxmlformats.org/presentationml/2006/ole">
            <p:oleObj spid="_x0000_s602114" name="Equation" r:id="rId3" imgW="660240" imgH="1422360" progId="Equation.3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More 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04800" y="1066800"/>
          <a:ext cx="8534400" cy="2555875"/>
        </p:xfrm>
        <a:graphic>
          <a:graphicData uri="http://schemas.openxmlformats.org/presentationml/2006/ole">
            <p:oleObj spid="_x0000_s596994" name="Equation" r:id="rId3" imgW="288288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Multiplying Rational 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Expressions</a:t>
            </a:r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309563" y="3886200"/>
            <a:ext cx="8038765" cy="206375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499728" y="38862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221916" y="4114800"/>
            <a:ext cx="8126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 		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Multiply their numerators and denominators (Do not FOIL or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multiply out the expressions)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2) Factor the numerator and denominator completely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3) Cancel common factors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90440" y="1256754"/>
            <a:ext cx="3671888" cy="171504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743200" y="1447800"/>
          <a:ext cx="2986087" cy="1360404"/>
        </p:xfrm>
        <a:graphic>
          <a:graphicData uri="http://schemas.openxmlformats.org/presentationml/2006/ole">
            <p:oleObj spid="_x0000_s515080" name="Equation" r:id="rId4" imgW="86328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7928" y="3164531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A, B, C and D are polynomials 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7" grpId="0" uiExpand="1" build="p"/>
      <p:bldP spid="515078" grpId="0" uiExpand="1" build="p"/>
      <p:bldP spid="11" grpId="0" animBg="1"/>
      <p:bldP spid="14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762854" y="914540"/>
            <a:ext cx="5469796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704027" y="4168774"/>
            <a:ext cx="1687373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981662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981662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1115022" y="4710112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Factor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065921" y="957263"/>
          <a:ext cx="2211346" cy="1142417"/>
        </p:xfrm>
        <a:graphic>
          <a:graphicData uri="http://schemas.openxmlformats.org/presentationml/2006/ole">
            <p:oleObj spid="_x0000_s567298" name="Equation" r:id="rId4" imgW="761760" imgH="39348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349875" y="4168774"/>
          <a:ext cx="1882775" cy="1262062"/>
        </p:xfrm>
        <a:graphic>
          <a:graphicData uri="http://schemas.openxmlformats.org/presentationml/2006/ole">
            <p:oleObj spid="_x0000_s567299" name="Equation" r:id="rId5" imgW="66024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549524" y="2562226"/>
          <a:ext cx="3000375" cy="1222375"/>
        </p:xfrm>
        <a:graphic>
          <a:graphicData uri="http://schemas.openxmlformats.org/presentationml/2006/ole">
            <p:oleObj spid="_x0000_s567300" name="Equation" r:id="rId6" imgW="96516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 flipH="1" flipV="1">
            <a:off x="4864768" y="4359140"/>
            <a:ext cx="409292" cy="37677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42645" y="5017229"/>
            <a:ext cx="477838" cy="473204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5428" y="5492750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98700" y="383280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549524" y="4268788"/>
          <a:ext cx="2763837" cy="1223962"/>
        </p:xfrm>
        <a:graphic>
          <a:graphicData uri="http://schemas.openxmlformats.org/presentationml/2006/ole">
            <p:oleObj spid="_x0000_s567303" name="Equation" r:id="rId7" imgW="888840" imgH="39348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6062328" y="2667000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67304" name="Object 8"/>
          <p:cNvGraphicFramePr>
            <a:graphicFrameLocks noChangeAspect="1"/>
          </p:cNvGraphicFramePr>
          <p:nvPr/>
        </p:nvGraphicFramePr>
        <p:xfrm>
          <a:off x="338137" y="2641601"/>
          <a:ext cx="2211387" cy="1143000"/>
        </p:xfrm>
        <a:graphic>
          <a:graphicData uri="http://schemas.openxmlformats.org/presentationml/2006/ole">
            <p:oleObj spid="_x0000_s567304" name="Equation" r:id="rId8" imgW="761760" imgH="393480" progId="Equation.3">
              <p:embed/>
            </p:oleObj>
          </a:graphicData>
        </a:graphic>
      </p:graphicFrame>
      <p:cxnSp>
        <p:nvCxnSpPr>
          <p:cNvPr id="33" name="Straight Connector 32"/>
          <p:cNvCxnSpPr/>
          <p:nvPr/>
        </p:nvCxnSpPr>
        <p:spPr>
          <a:xfrm rot="5400000" flipH="1" flipV="1">
            <a:off x="2844409" y="4319980"/>
            <a:ext cx="483385" cy="38100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721727" y="5069515"/>
            <a:ext cx="477838" cy="3686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95600" y="388121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17228" y="5492750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592532" y="914540"/>
            <a:ext cx="7358063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6992744" y="4156066"/>
            <a:ext cx="993734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001644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033066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1115022" y="4447373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Factor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700337" y="914540"/>
          <a:ext cx="4532313" cy="1216025"/>
        </p:xfrm>
        <a:graphic>
          <a:graphicData uri="http://schemas.openxmlformats.org/presentationml/2006/ole">
            <p:oleObj spid="_x0000_s576514" name="Equation" r:id="rId4" imgW="156204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6646627" y="4100505"/>
          <a:ext cx="1339850" cy="1262062"/>
        </p:xfrm>
        <a:graphic>
          <a:graphicData uri="http://schemas.openxmlformats.org/presentationml/2006/ole">
            <p:oleObj spid="_x0000_s576515" name="Equation" r:id="rId5" imgW="46980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5516904" y="4294469"/>
            <a:ext cx="960098" cy="35797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516900" y="4818054"/>
            <a:ext cx="1031216" cy="477838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83504" y="5295892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3228" y="388461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500077" y="4100505"/>
          <a:ext cx="4146550" cy="1303337"/>
        </p:xfrm>
        <a:graphic>
          <a:graphicData uri="http://schemas.openxmlformats.org/presentationml/2006/ole">
            <p:oleObj spid="_x0000_s576517" name="Equation" r:id="rId6" imgW="133344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3880112" y="236378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328650" y="4218520"/>
            <a:ext cx="880534" cy="45770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328650" y="4752174"/>
            <a:ext cx="880534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80500" y="388461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80500" y="529589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282576" y="2668587"/>
          <a:ext cx="4532312" cy="1216025"/>
        </p:xfrm>
        <a:graphic>
          <a:graphicData uri="http://schemas.openxmlformats.org/presentationml/2006/ole">
            <p:oleObj spid="_x0000_s576519" name="Equation" r:id="rId7" imgW="1562040" imgH="419040" progId="Equation.3">
              <p:embed/>
            </p:oleObj>
          </a:graphicData>
        </a:graphic>
      </p:graphicFrame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4814888" y="2668587"/>
          <a:ext cx="4127500" cy="1290638"/>
        </p:xfrm>
        <a:graphic>
          <a:graphicData uri="http://schemas.openxmlformats.org/presentationml/2006/ole">
            <p:oleObj spid="_x0000_s576520" name="Equation" r:id="rId8" imgW="1422360" imgH="4442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592532" y="914540"/>
            <a:ext cx="7358063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232650" y="4218520"/>
            <a:ext cx="1493739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002074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033066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1343622" y="4607887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Factor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479675" y="914400"/>
          <a:ext cx="4975225" cy="1216025"/>
        </p:xfrm>
        <a:graphic>
          <a:graphicData uri="http://schemas.openxmlformats.org/presentationml/2006/ole">
            <p:oleObj spid="_x0000_s577538" name="Equation" r:id="rId4" imgW="171432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6937542" y="4346277"/>
          <a:ext cx="1733215" cy="991388"/>
        </p:xfrm>
        <a:graphic>
          <a:graphicData uri="http://schemas.openxmlformats.org/presentationml/2006/ole">
            <p:oleObj spid="_x0000_s577539" name="Equation" r:id="rId5" imgW="77436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5934186" y="4398122"/>
            <a:ext cx="960098" cy="35797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49284" y="4944230"/>
            <a:ext cx="1031216" cy="477838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76328" y="5311663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62328" y="411544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901636" y="236378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3048000" y="4370415"/>
            <a:ext cx="880534" cy="45770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934186" y="4944230"/>
            <a:ext cx="880534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58128" y="411544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96520" y="5311663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2686608" y="4346277"/>
          <a:ext cx="4306566" cy="1060717"/>
        </p:xfrm>
        <a:graphic>
          <a:graphicData uri="http://schemas.openxmlformats.org/presentationml/2006/ole">
            <p:oleObj spid="_x0000_s577542" name="Equation" r:id="rId6" imgW="1701720" imgH="419040" progId="Equation.3">
              <p:embed/>
            </p:oleObj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/>
        </p:nvGraphicFramePr>
        <p:xfrm>
          <a:off x="4480500" y="2849362"/>
          <a:ext cx="4566576" cy="1116983"/>
        </p:xfrm>
        <a:graphic>
          <a:graphicData uri="http://schemas.openxmlformats.org/presentationml/2006/ole">
            <p:oleObj spid="_x0000_s577543" name="Equation" r:id="rId7" imgW="1815840" imgH="444240" progId="Equation.3">
              <p:embed/>
            </p:oleObj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/>
        </p:nvGraphicFramePr>
        <p:xfrm>
          <a:off x="77788" y="2878138"/>
          <a:ext cx="4451350" cy="1087437"/>
        </p:xfrm>
        <a:graphic>
          <a:graphicData uri="http://schemas.openxmlformats.org/presentationml/2006/ole">
            <p:oleObj spid="_x0000_s577544" name="Equation" r:id="rId8" imgW="1714320" imgH="419040" progId="Equation.3">
              <p:embed/>
            </p:oleObj>
          </a:graphicData>
        </a:graphic>
      </p:graphicFrame>
      <p:cxnSp>
        <p:nvCxnSpPr>
          <p:cNvPr id="28" name="Straight Connector 27"/>
          <p:cNvCxnSpPr/>
          <p:nvPr/>
        </p:nvCxnSpPr>
        <p:spPr>
          <a:xfrm rot="5400000" flipH="1" flipV="1">
            <a:off x="5593220" y="4512967"/>
            <a:ext cx="266530" cy="21972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985765" y="5006468"/>
            <a:ext cx="393435" cy="26896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67386" y="4084667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1360" y="5311663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37" grpId="0"/>
      <p:bldP spid="38" grpId="0"/>
      <p:bldP spid="30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762854" y="914540"/>
            <a:ext cx="4637946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933703" y="2667000"/>
            <a:ext cx="685800" cy="11380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426186" y="4495798"/>
            <a:ext cx="1493837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41654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981662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75938" y="605947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It’s already in factored form!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052888" y="1143000"/>
          <a:ext cx="1879600" cy="1143000"/>
        </p:xfrm>
        <a:graphic>
          <a:graphicData uri="http://schemas.openxmlformats.org/presentationml/2006/ole">
            <p:oleObj spid="_x0000_s578562" name="Equation" r:id="rId4" imgW="647640" imgH="39348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016500" y="4335742"/>
          <a:ext cx="2100263" cy="1262063"/>
        </p:xfrm>
        <a:graphic>
          <a:graphicData uri="http://schemas.openxmlformats.org/presentationml/2006/ole">
            <p:oleObj spid="_x0000_s578563" name="Equation" r:id="rId5" imgW="73656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451100" y="2570163"/>
          <a:ext cx="2487613" cy="1301750"/>
        </p:xfrm>
        <a:graphic>
          <a:graphicData uri="http://schemas.openxmlformats.org/presentationml/2006/ole">
            <p:oleObj spid="_x0000_s578564" name="Equation" r:id="rId6" imgW="799920" imgH="4190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878603" y="559780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358662" y="4294468"/>
          <a:ext cx="2725738" cy="1303337"/>
        </p:xfrm>
        <a:graphic>
          <a:graphicData uri="http://schemas.openxmlformats.org/presentationml/2006/ole">
            <p:oleObj spid="_x0000_s578565" name="Equation" r:id="rId7" imgW="87624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75938" y="481516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3054193" y="4457696"/>
            <a:ext cx="483385" cy="38100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813969" y="5174570"/>
            <a:ext cx="477838" cy="3686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60403" y="3944839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k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78567" name="Object 7"/>
          <p:cNvGraphicFramePr>
            <a:graphicFrameLocks noChangeAspect="1"/>
          </p:cNvGraphicFramePr>
          <p:nvPr/>
        </p:nvGraphicFramePr>
        <p:xfrm>
          <a:off x="519113" y="2641600"/>
          <a:ext cx="1879600" cy="1143000"/>
        </p:xfrm>
        <a:graphic>
          <a:graphicData uri="http://schemas.openxmlformats.org/presentationml/2006/ole">
            <p:oleObj spid="_x0000_s578567" name="Equation" r:id="rId8" imgW="647640" imgH="393480" progId="Equation.3">
              <p:embed/>
            </p:oleObj>
          </a:graphicData>
        </a:graphic>
      </p:graphicFrame>
      <p:sp>
        <p:nvSpPr>
          <p:cNvPr id="28" name="AutoShape 33"/>
          <p:cNvSpPr>
            <a:spLocks/>
          </p:cNvSpPr>
          <p:nvPr/>
        </p:nvSpPr>
        <p:spPr bwMode="auto">
          <a:xfrm rot="5400000" flipH="1" flipV="1">
            <a:off x="1655430" y="2844514"/>
            <a:ext cx="652463" cy="2247445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8568" name="Object 8"/>
          <p:cNvGraphicFramePr>
            <a:graphicFrameLocks noChangeAspect="1"/>
          </p:cNvGraphicFramePr>
          <p:nvPr/>
        </p:nvGraphicFramePr>
        <p:xfrm>
          <a:off x="7116763" y="4636363"/>
          <a:ext cx="1803260" cy="578964"/>
        </p:xfrm>
        <a:graphic>
          <a:graphicData uri="http://schemas.openxmlformats.org/presentationml/2006/ole">
            <p:oleObj spid="_x0000_s578568" name="Equation" r:id="rId9" imgW="71100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7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31" grpId="0" build="p" animBg="1"/>
      <p:bldP spid="517168" grpId="0" build="p"/>
      <p:bldP spid="26" grpId="0"/>
      <p:bldP spid="19" grpId="0" build="p"/>
      <p:bldP spid="37" grpId="0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Multiply and simplify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600200" y="914400"/>
          <a:ext cx="5729288" cy="5189538"/>
        </p:xfrm>
        <a:graphic>
          <a:graphicData uri="http://schemas.openxmlformats.org/presentationml/2006/ole">
            <p:oleObj spid="_x0000_s599042" name="Equation" r:id="rId3" imgW="1879560" imgH="2006280" progId="Equation.3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Dividing Rational 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Expressions</a:t>
            </a:r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309563" y="3765550"/>
            <a:ext cx="8038765" cy="206375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499728" y="38862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221916" y="4114800"/>
            <a:ext cx="8126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 		</a:t>
            </a: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1) Multiply the first rational expression by the reciprocal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of the second rational expression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	    </a:t>
            </a: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	2) Factor the numerator and denominator completely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		3) Cancel common factors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37928" y="1256755"/>
            <a:ext cx="5291472" cy="144611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423988" y="1342379"/>
          <a:ext cx="4919662" cy="1360488"/>
        </p:xfrm>
        <a:graphic>
          <a:graphicData uri="http://schemas.openxmlformats.org/presentationml/2006/ole">
            <p:oleObj spid="_x0000_s579586" name="Equation" r:id="rId4" imgW="142236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23988" y="316453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A, B, C and D are polynomials 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7" grpId="0" build="p"/>
      <p:bldP spid="515078" grpId="0" build="p"/>
      <p:bldP spid="1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762854" y="914540"/>
            <a:ext cx="5469796" cy="1447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227301" y="4584572"/>
            <a:ext cx="835028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98978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981662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306504" y="5908548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It’s already in factored form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660109" y="1106487"/>
          <a:ext cx="1916113" cy="1216025"/>
        </p:xfrm>
        <a:graphic>
          <a:graphicData uri="http://schemas.openxmlformats.org/presentationml/2006/ole">
            <p:oleObj spid="_x0000_s580610" name="Equation" r:id="rId4" imgW="66024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4833937" y="4573588"/>
          <a:ext cx="1228391" cy="1262063"/>
        </p:xfrm>
        <a:graphic>
          <a:graphicData uri="http://schemas.openxmlformats.org/presentationml/2006/ole">
            <p:oleObj spid="_x0000_s580611" name="Equation" r:id="rId5" imgW="35532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 flipH="1" flipV="1">
            <a:off x="3751926" y="4600832"/>
            <a:ext cx="409292" cy="37677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873107" y="5239974"/>
            <a:ext cx="477838" cy="473204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41546" y="5604818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8185" y="418941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E2801E"/>
                </a:solidFill>
              </a:rPr>
              <a:t>3</a:t>
            </a:r>
            <a:endParaRPr lang="en-US" dirty="0">
              <a:solidFill>
                <a:srgbClr val="E2801E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589228" y="4420245"/>
          <a:ext cx="2171700" cy="1303337"/>
        </p:xfrm>
        <a:graphic>
          <a:graphicData uri="http://schemas.openxmlformats.org/presentationml/2006/ole">
            <p:oleObj spid="_x0000_s580613" name="Equation" r:id="rId6" imgW="69840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306504" y="493285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A479"/>
                </a:solidFill>
                <a:latin typeface="Arial" charset="0"/>
              </a:rPr>
              <a:t>Multiply across</a:t>
            </a:r>
            <a:endParaRPr lang="en-US" dirty="0">
              <a:solidFill>
                <a:srgbClr val="00A479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3034911" y="4561671"/>
            <a:ext cx="483385" cy="38100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721725" y="5300347"/>
            <a:ext cx="477838" cy="3686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72388" y="418941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76328" y="5604818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80615" name="Object 7"/>
          <p:cNvGraphicFramePr>
            <a:graphicFrameLocks noChangeAspect="1"/>
          </p:cNvGraphicFramePr>
          <p:nvPr/>
        </p:nvGraphicFramePr>
        <p:xfrm>
          <a:off x="633411" y="2616779"/>
          <a:ext cx="1916113" cy="1216025"/>
        </p:xfrm>
        <a:graphic>
          <a:graphicData uri="http://schemas.openxmlformats.org/presentationml/2006/ole">
            <p:oleObj spid="_x0000_s580615" name="Equation" r:id="rId7" imgW="660240" imgH="419040" progId="Equation.3">
              <p:embed/>
            </p:oleObj>
          </a:graphicData>
        </a:graphic>
      </p:graphicFrame>
      <p:graphicFrame>
        <p:nvGraphicFramePr>
          <p:cNvPr id="580618" name="Object 10"/>
          <p:cNvGraphicFramePr>
            <a:graphicFrameLocks noChangeAspect="1"/>
          </p:cNvGraphicFramePr>
          <p:nvPr/>
        </p:nvGraphicFramePr>
        <p:xfrm>
          <a:off x="2549524" y="2616779"/>
          <a:ext cx="2284413" cy="1216025"/>
        </p:xfrm>
        <a:graphic>
          <a:graphicData uri="http://schemas.openxmlformats.org/presentationml/2006/ole">
            <p:oleObj spid="_x0000_s580618" name="Equation" r:id="rId8" imgW="787320" imgH="419040" progId="Equation.3">
              <p:embed/>
            </p:oleObj>
          </a:graphicData>
        </a:graphic>
      </p:graphicFrame>
      <p:sp>
        <p:nvSpPr>
          <p:cNvPr id="44" name="AutoShape 24"/>
          <p:cNvSpPr>
            <a:spLocks/>
          </p:cNvSpPr>
          <p:nvPr/>
        </p:nvSpPr>
        <p:spPr bwMode="auto">
          <a:xfrm>
            <a:off x="4770100" y="2871647"/>
            <a:ext cx="457200" cy="712283"/>
          </a:xfrm>
          <a:prstGeom prst="rightBracket">
            <a:avLst>
              <a:gd name="adj" fmla="val 139931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539130" y="2616779"/>
            <a:ext cx="1235734" cy="1225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0616" name="Object 8"/>
          <p:cNvGraphicFramePr>
            <a:graphicFrameLocks noChangeAspect="1"/>
          </p:cNvGraphicFramePr>
          <p:nvPr/>
        </p:nvGraphicFramePr>
        <p:xfrm>
          <a:off x="3590588" y="2616779"/>
          <a:ext cx="1179512" cy="1217613"/>
        </p:xfrm>
        <a:graphic>
          <a:graphicData uri="http://schemas.openxmlformats.org/presentationml/2006/ole">
            <p:oleObj spid="_x0000_s580616" name="Equation" r:id="rId9" imgW="406080" imgH="419040" progId="Equation.3">
              <p:embed/>
            </p:oleObj>
          </a:graphicData>
        </a:graphic>
      </p:graphicFrame>
      <p:sp>
        <p:nvSpPr>
          <p:cNvPr id="28" name="AutoShape 33"/>
          <p:cNvSpPr>
            <a:spLocks/>
          </p:cNvSpPr>
          <p:nvPr/>
        </p:nvSpPr>
        <p:spPr bwMode="auto">
          <a:xfrm rot="16200000">
            <a:off x="2253993" y="2639480"/>
            <a:ext cx="549735" cy="2262497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3297437" y="4635763"/>
            <a:ext cx="483385" cy="381002"/>
          </a:xfrm>
          <a:prstGeom prst="line">
            <a:avLst/>
          </a:prstGeom>
          <a:ln w="25400"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4052835" y="4612974"/>
            <a:ext cx="483385" cy="381002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4093767" y="5291388"/>
            <a:ext cx="483385" cy="381002"/>
          </a:xfrm>
          <a:prstGeom prst="line">
            <a:avLst/>
          </a:prstGeom>
          <a:ln w="25400"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3159317" y="5338053"/>
            <a:ext cx="483385" cy="381002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266861" y="5604818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01010" y="418941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0168" y="5650210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04026" y="410011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19" grpId="0" build="p"/>
      <p:bldP spid="37" grpId="0"/>
      <p:bldP spid="38" grpId="0"/>
      <p:bldP spid="44" grpId="1" animBg="1"/>
      <p:bldP spid="20" grpId="0" animBg="1"/>
      <p:bldP spid="20" grpId="1" animBg="1"/>
      <p:bldP spid="52" grpId="0"/>
      <p:bldP spid="53" grpId="0"/>
      <p:bldP spid="54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25450</TotalTime>
  <Words>146</Words>
  <Application>Microsoft Office PowerPoint</Application>
  <PresentationFormat>On-screen Show (4:3)</PresentationFormat>
  <Paragraphs>99</Paragraphs>
  <Slides>16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Aspect</vt:lpstr>
      <vt:lpstr>Equation</vt:lpstr>
      <vt:lpstr>Section 6.2</vt:lpstr>
      <vt:lpstr>Multiplying Rational Expressions</vt:lpstr>
      <vt:lpstr>Slide 3</vt:lpstr>
      <vt:lpstr>Slide 4</vt:lpstr>
      <vt:lpstr>Slide 5</vt:lpstr>
      <vt:lpstr>Slide 6</vt:lpstr>
      <vt:lpstr>Multiply and simplify</vt:lpstr>
      <vt:lpstr>Dividing Rational Expressions</vt:lpstr>
      <vt:lpstr>Slide 9</vt:lpstr>
      <vt:lpstr>Slide 10</vt:lpstr>
      <vt:lpstr>Slide 11</vt:lpstr>
      <vt:lpstr>Slide 12</vt:lpstr>
      <vt:lpstr>Divide and simplify</vt:lpstr>
      <vt:lpstr>Group work</vt:lpstr>
      <vt:lpstr>Answers</vt:lpstr>
      <vt:lpstr>More Examples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Divide rational Expression</dc:title>
  <dc:creator>Phong Chau</dc:creator>
  <cp:lastModifiedBy>Phong</cp:lastModifiedBy>
  <cp:revision>1697</cp:revision>
  <dcterms:created xsi:type="dcterms:W3CDTF">2000-06-05T14:57:27Z</dcterms:created>
  <dcterms:modified xsi:type="dcterms:W3CDTF">2014-08-26T06:33:36Z</dcterms:modified>
</cp:coreProperties>
</file>