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8"/>
  </p:notesMasterIdLst>
  <p:handoutMasterIdLst>
    <p:handoutMasterId r:id="rId9"/>
  </p:handoutMasterIdLst>
  <p:sldIdLst>
    <p:sldId id="333" r:id="rId2"/>
    <p:sldId id="363" r:id="rId3"/>
    <p:sldId id="364" r:id="rId4"/>
    <p:sldId id="366" r:id="rId5"/>
    <p:sldId id="368" r:id="rId6"/>
    <p:sldId id="365" r:id="rId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79"/>
    <a:srgbClr val="006600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2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C8BA38-CF69-4A76-9D13-F40749EE4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 6.4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Addition and Subtraction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Unlike Denominators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Unlike Denominators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309563" y="1295400"/>
            <a:ext cx="8038765" cy="335280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309563" y="1600200"/>
            <a:ext cx="785269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To add/subtract rational expressions with unlike denominators,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we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1) Factor each denominator to find LCD.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 2) Rewrite rational expression as an equivalent expression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the LCD as the denominator.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 3) Add/Subtract rational expressions with like denominator.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 4) Simplify the result, if possible.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5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5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5410200" cy="792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Perform the operations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52400" y="1600200"/>
          <a:ext cx="8534400" cy="3065463"/>
        </p:xfrm>
        <a:graphic>
          <a:graphicData uri="http://schemas.openxmlformats.org/presentationml/2006/ole">
            <p:oleObj spid="_x0000_s576514" name="Equation" r:id="rId3" imgW="36064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91465"/>
            <a:ext cx="7117080" cy="69913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Add or subtract as indicated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idx="1"/>
          </p:nvPr>
        </p:nvGraphicFramePr>
        <p:xfrm>
          <a:off x="1828800" y="1343026"/>
          <a:ext cx="4267200" cy="4774316"/>
        </p:xfrm>
        <a:graphic>
          <a:graphicData uri="http://schemas.openxmlformats.org/presentationml/2006/ole">
            <p:oleObj spid="_x0000_s596994" name="Equation" r:id="rId3" imgW="1282680" imgH="1434960" progId="Equation.3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57201" y="762000"/>
          <a:ext cx="6858000" cy="5642301"/>
        </p:xfrm>
        <a:graphic>
          <a:graphicData uri="http://schemas.openxmlformats.org/presentationml/2006/ole">
            <p:oleObj spid="_x0000_s599042" name="Equation" r:id="rId3" imgW="1879560" imgH="1676160" progId="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96081"/>
            <a:ext cx="69342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More 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41822" y="1600200"/>
          <a:ext cx="8497378" cy="2209800"/>
        </p:xfrm>
        <a:graphic>
          <a:graphicData uri="http://schemas.openxmlformats.org/presentationml/2006/ole">
            <p:oleObj spid="_x0000_s595970" name="Equation" r:id="rId3" imgW="4101840" imgH="1066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25082</TotalTime>
  <Words>32</Words>
  <Application>Microsoft Office PowerPoint</Application>
  <PresentationFormat>On-screen Show (4:3)</PresentationFormat>
  <Paragraphs>17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Aspect</vt:lpstr>
      <vt:lpstr>Equation</vt:lpstr>
      <vt:lpstr>Section 6.4</vt:lpstr>
      <vt:lpstr>Unlike Denominators</vt:lpstr>
      <vt:lpstr>Perform the operations</vt:lpstr>
      <vt:lpstr>Add or subtract as indicated</vt:lpstr>
      <vt:lpstr>Examples</vt:lpstr>
      <vt:lpstr>More Examples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Phong</cp:lastModifiedBy>
  <cp:revision>1672</cp:revision>
  <dcterms:created xsi:type="dcterms:W3CDTF">2000-06-05T14:57:27Z</dcterms:created>
  <dcterms:modified xsi:type="dcterms:W3CDTF">2014-08-26T06:41:33Z</dcterms:modified>
</cp:coreProperties>
</file>