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71" r:id="rId2"/>
    <p:sldId id="270" r:id="rId3"/>
    <p:sldId id="274" r:id="rId4"/>
    <p:sldId id="277" r:id="rId5"/>
    <p:sldId id="276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1" d="100"/>
          <a:sy n="51" d="100"/>
        </p:scale>
        <p:origin x="-9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E11AE4-DDF1-402D-A8CC-A12E4B0F4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4744-7FD1-49AD-AACB-42D72FF62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4CAB-5279-4D16-8950-50D3D1495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7C8A9-5BEE-45B3-B36A-8C4F96BAD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8E7571-3B9E-4F8B-9CEB-F85E351AE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439-DE8C-4A08-B4E6-3E396F7D7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23E1-EB96-4CD1-A24A-72FEDCEC1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8FC3DE-01EA-45CE-8396-7A8CF4CFE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34A-1217-4FC9-A853-89819799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390B8F-9054-40B0-BF60-C584C190F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F62541-FA36-4C7A-AF5A-17EE3F682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D01BDF-0D41-4C31-94F4-0421E9C47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1894362"/>
          </a:xfrm>
        </p:spPr>
        <p:txBody>
          <a:bodyPr>
            <a:normAutofit/>
          </a:bodyPr>
          <a:lstStyle/>
          <a:p>
            <a:r>
              <a:rPr lang="en-US" dirty="0" smtClean="0"/>
              <a:t>Section 14.4</a:t>
            </a:r>
            <a:br>
              <a:rPr lang="en-US" dirty="0" smtClean="0"/>
            </a:br>
            <a:r>
              <a:rPr lang="en-US" dirty="0" smtClean="0"/>
              <a:t>Implicit Differentiation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Review Chain rule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838200"/>
            <a:ext cx="8650288" cy="5715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Find the derivative of the following functions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y and u are functions of x.</a:t>
            </a:r>
          </a:p>
          <a:p>
            <a:pPr marL="609600" indent="-60960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2259013"/>
          <a:ext cx="4572000" cy="2541587"/>
        </p:xfrm>
        <a:graphic>
          <a:graphicData uri="http://schemas.openxmlformats.org/presentationml/2006/ole">
            <p:oleObj spid="_x0000_s143361" name="Equation" r:id="rId3" imgW="1371600" imgH="761760" progId="">
              <p:embed/>
            </p:oleObj>
          </a:graphicData>
        </a:graphic>
      </p:graphicFrame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5486400" y="2266950"/>
          <a:ext cx="2835275" cy="2457450"/>
        </p:xfrm>
        <a:graphic>
          <a:graphicData uri="http://schemas.openxmlformats.org/presentationml/2006/ole">
            <p:oleObj spid="_x0000_s143362" name="Equation" r:id="rId4" imgW="850680" imgH="736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1447799"/>
          <a:ext cx="2819400" cy="834433"/>
        </p:xfrm>
        <a:graphic>
          <a:graphicData uri="http://schemas.openxmlformats.org/presentationml/2006/ole">
            <p:oleObj spid="_x0000_s160772" name="Equation" r:id="rId3" imgW="901440" imgH="2664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0773" name="Equation" r:id="rId4" imgW="114120" imgH="215640" progId="Equation.3">
              <p:embed/>
            </p:oleObj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2895600" y="2514600"/>
          <a:ext cx="2828793" cy="762000"/>
        </p:xfrm>
        <a:graphic>
          <a:graphicData uri="http://schemas.openxmlformats.org/presentationml/2006/ole">
            <p:oleObj spid="_x0000_s160774" name="Equation" r:id="rId5" imgW="850680" imgH="228600" progId="">
              <p:embed/>
            </p:oleObj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2667000" y="3581400"/>
          <a:ext cx="3578225" cy="777875"/>
        </p:xfrm>
        <a:graphic>
          <a:graphicData uri="http://schemas.openxmlformats.org/presentationml/2006/ole">
            <p:oleObj spid="_x0000_s160775" name="Equation" r:id="rId6" imgW="1054080" imgH="228600" progId="">
              <p:embed/>
            </p:oleObj>
          </a:graphicData>
        </a:graphic>
      </p:graphicFrame>
      <p:graphicFrame>
        <p:nvGraphicFramePr>
          <p:cNvPr id="160776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438399" y="4724400"/>
          <a:ext cx="4225177" cy="854075"/>
        </p:xfrm>
        <a:graphic>
          <a:graphicData uri="http://schemas.openxmlformats.org/presentationml/2006/ole">
            <p:oleObj spid="_x0000_s160776" name="Equation" r:id="rId7" imgW="1130040" imgH="22860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1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for the following function.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Implicit Differentiation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838200"/>
            <a:ext cx="8650288" cy="5715000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Differentiate both sides of the equation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Since y is a function of x, every time we differentiate a term containing y, we need to multiply it by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endParaRPr lang="en-US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Solve for </a:t>
            </a:r>
            <a:r>
              <a:rPr lang="en-US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75360" lvl="1" indent="-60960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Every term containing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should be moved to the left by adding or subtracting terms only.</a:t>
            </a:r>
          </a:p>
          <a:p>
            <a:pPr marL="975360" lvl="1" indent="-60960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Every term containing no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should be moved to the right hand side.</a:t>
            </a:r>
          </a:p>
          <a:p>
            <a:pPr marL="975360" lvl="1" indent="-60960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Factor out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y’.</a:t>
            </a:r>
          </a:p>
          <a:p>
            <a:pPr marL="975360" lvl="1" indent="-60960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Divide both sides by the expression inside ( ).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08150" y="1506538"/>
          <a:ext cx="5043488" cy="715962"/>
        </p:xfrm>
        <a:graphic>
          <a:graphicData uri="http://schemas.openxmlformats.org/presentationml/2006/ole">
            <p:oleObj spid="_x0000_s164866" name="Equation" r:id="rId3" imgW="161280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4867" name="Equation" r:id="rId4" imgW="114120" imgH="215640" progId="Equation.3">
              <p:embed/>
            </p:oleObj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1295400" y="3505200"/>
          <a:ext cx="5572125" cy="846138"/>
        </p:xfrm>
        <a:graphic>
          <a:graphicData uri="http://schemas.openxmlformats.org/presentationml/2006/ole">
            <p:oleObj spid="_x0000_s164868" name="Equation" r:id="rId5" imgW="1676160" imgH="253800" progId="">
              <p:embed/>
            </p:oleObj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762000" y="2362200"/>
          <a:ext cx="6897687" cy="777875"/>
        </p:xfrm>
        <a:graphic>
          <a:graphicData uri="http://schemas.openxmlformats.org/presentationml/2006/ole">
            <p:oleObj spid="_x0000_s164869" name="Equation" r:id="rId6" imgW="2031840" imgH="228600" progId="">
              <p:embed/>
            </p:oleObj>
          </a:graphicData>
        </a:graphic>
      </p:graphicFrame>
      <p:graphicFrame>
        <p:nvGraphicFramePr>
          <p:cNvPr id="160776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1981200" y="4790341"/>
          <a:ext cx="4683125" cy="657960"/>
        </p:xfrm>
        <a:graphic>
          <a:graphicData uri="http://schemas.openxmlformats.org/presentationml/2006/ole">
            <p:oleObj spid="_x0000_s164870" name="Equation" r:id="rId7" imgW="1625400" imgH="22860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1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equation of the tangent line at the given point on each curve.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Black" pitchFamily="34" charset="0"/>
              </a:rPr>
              <a:t>Group Work</a:t>
            </a:r>
            <a:endParaRPr lang="en-US" b="1" dirty="0">
              <a:latin typeface="Arial Black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399" y="1524000"/>
          <a:ext cx="4312533" cy="3124200"/>
        </p:xfrm>
        <a:graphic>
          <a:graphicData uri="http://schemas.openxmlformats.org/presentationml/2006/ole">
            <p:oleObj spid="_x0000_s161794" name="Equation" r:id="rId3" imgW="1333440" imgH="9651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1795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1954</TotalTime>
  <Words>38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Equation</vt:lpstr>
      <vt:lpstr>Section 14.4 Implicit Differentiation</vt:lpstr>
      <vt:lpstr>Review Chain rule</vt:lpstr>
      <vt:lpstr>Slide 3</vt:lpstr>
      <vt:lpstr>Implicit Differentiation</vt:lpstr>
      <vt:lpstr>Slide 5</vt:lpstr>
      <vt:lpstr>Group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11.4- Marginal Functions</dc:title>
  <dc:creator>Arizona Western College</dc:creator>
  <cp:lastModifiedBy>Phong</cp:lastModifiedBy>
  <cp:revision>33</cp:revision>
  <cp:lastPrinted>1601-01-01T00:00:00Z</cp:lastPrinted>
  <dcterms:created xsi:type="dcterms:W3CDTF">2001-09-15T18:35:30Z</dcterms:created>
  <dcterms:modified xsi:type="dcterms:W3CDTF">2010-07-27T17:36:20Z</dcterms:modified>
</cp:coreProperties>
</file>