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318" r:id="rId2"/>
    <p:sldId id="351" r:id="rId3"/>
    <p:sldId id="369" r:id="rId4"/>
    <p:sldId id="370" r:id="rId5"/>
    <p:sldId id="37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66FF"/>
    <a:srgbClr val="FF5050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78040" y="1905000"/>
            <a:ext cx="725608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3.3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Derivatives of Trigonometric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Functions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  Use </a:t>
            </a:r>
            <a:r>
              <a:rPr lang="en-US" sz="2800" dirty="0" smtClean="0">
                <a:solidFill>
                  <a:srgbClr val="7030A0"/>
                </a:solidFill>
                <a:cs typeface="Times New Roman" pitchFamily="18" charset="0"/>
              </a:rPr>
              <a:t>special limits </a:t>
            </a:r>
            <a:r>
              <a:rPr lang="en-US" sz="2800" dirty="0" smtClean="0">
                <a:cs typeface="Times New Roman" pitchFamily="18" charset="0"/>
              </a:rPr>
              <a:t>to find the derivative.</a:t>
            </a:r>
            <a:endParaRPr lang="en-US" sz="2800" i="1" dirty="0">
              <a:cs typeface="Times New Roman" pitchFamily="18" charset="0"/>
            </a:endParaRPr>
          </a:p>
        </p:txBody>
      </p:sp>
      <p:graphicFrame>
        <p:nvGraphicFramePr>
          <p:cNvPr id="210948" name="Object 4"/>
          <p:cNvGraphicFramePr>
            <a:graphicFrameLocks noChangeAspect="1"/>
          </p:cNvGraphicFramePr>
          <p:nvPr/>
        </p:nvGraphicFramePr>
        <p:xfrm>
          <a:off x="1069975" y="1487488"/>
          <a:ext cx="2438400" cy="638175"/>
        </p:xfrm>
        <a:graphic>
          <a:graphicData uri="http://schemas.openxmlformats.org/presentationml/2006/ole">
            <p:oleObj spid="_x0000_s210948" name="Equation" r:id="rId3" imgW="774360" imgH="203040" progId="Equation.3">
              <p:embed/>
            </p:oleObj>
          </a:graphicData>
        </a:graphic>
      </p:graphicFrame>
      <p:graphicFrame>
        <p:nvGraphicFramePr>
          <p:cNvPr id="210949" name="Object 5"/>
          <p:cNvGraphicFramePr>
            <a:graphicFrameLocks noChangeAspect="1"/>
          </p:cNvGraphicFramePr>
          <p:nvPr/>
        </p:nvGraphicFramePr>
        <p:xfrm>
          <a:off x="1066800" y="2260600"/>
          <a:ext cx="2425700" cy="635000"/>
        </p:xfrm>
        <a:graphic>
          <a:graphicData uri="http://schemas.openxmlformats.org/presentationml/2006/ole">
            <p:oleObj spid="_x0000_s210949" name="Equation" r:id="rId4" imgW="774360" imgH="203040" progId="Equation.3">
              <p:embed/>
            </p:oleObj>
          </a:graphicData>
        </a:graphic>
      </p:graphicFrame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33400" y="32766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  Use </a:t>
            </a:r>
            <a:r>
              <a:rPr lang="en-US" sz="2800" dirty="0" smtClean="0">
                <a:solidFill>
                  <a:srgbClr val="7030A0"/>
                </a:solidFill>
                <a:cs typeface="Times New Roman" pitchFamily="18" charset="0"/>
              </a:rPr>
              <a:t>quotient rule </a:t>
            </a:r>
            <a:r>
              <a:rPr lang="en-US" sz="2800" dirty="0" smtClean="0">
                <a:cs typeface="Times New Roman" pitchFamily="18" charset="0"/>
              </a:rPr>
              <a:t>to find the derivative.</a:t>
            </a:r>
            <a:endParaRPr lang="en-US" sz="2800" i="1" dirty="0">
              <a:cs typeface="Times New Roman" pitchFamily="18" charset="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050925" y="3925888"/>
          <a:ext cx="2478088" cy="638175"/>
        </p:xfrm>
        <a:graphic>
          <a:graphicData uri="http://schemas.openxmlformats.org/presentationml/2006/ole">
            <p:oleObj spid="_x0000_s210953" name="Equation" r:id="rId5" imgW="787320" imgH="203040" progId="Equation.3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1066800" y="4699000"/>
          <a:ext cx="2425700" cy="635000"/>
        </p:xfrm>
        <a:graphic>
          <a:graphicData uri="http://schemas.openxmlformats.org/presentationml/2006/ole">
            <p:oleObj spid="_x0000_s210954" name="Equation" r:id="rId6" imgW="774360" imgH="20304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752600" y="253425"/>
            <a:ext cx="556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 of Trig functions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953000" y="1206500"/>
          <a:ext cx="2722562" cy="927100"/>
        </p:xfrm>
        <a:graphic>
          <a:graphicData uri="http://schemas.openxmlformats.org/presentationml/2006/ole">
            <p:oleObj spid="_x0000_s226306" name="Equation" r:id="rId3" imgW="1155600" imgH="39348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609600" y="1206500"/>
          <a:ext cx="2482850" cy="927100"/>
        </p:xfrm>
        <a:graphic>
          <a:graphicData uri="http://schemas.openxmlformats.org/presentationml/2006/ole">
            <p:oleObj spid="_x0000_s226307" name="Equation" r:id="rId4" imgW="1054080" imgH="39348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609600" y="2743200"/>
          <a:ext cx="2632075" cy="927100"/>
        </p:xfrm>
        <a:graphic>
          <a:graphicData uri="http://schemas.openxmlformats.org/presentationml/2006/ole">
            <p:oleObj spid="_x0000_s226308" name="Equation" r:id="rId5" imgW="1117440" imgH="393480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4940300" y="2743200"/>
          <a:ext cx="2901950" cy="927100"/>
        </p:xfrm>
        <a:graphic>
          <a:graphicData uri="http://schemas.openxmlformats.org/presentationml/2006/ole">
            <p:oleObj spid="_x0000_s226309" name="Equation" r:id="rId6" imgW="1231560" imgH="393480" progId="Equation.3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579437" y="4330700"/>
          <a:ext cx="3230563" cy="927100"/>
        </p:xfrm>
        <a:graphic>
          <a:graphicData uri="http://schemas.openxmlformats.org/presentationml/2006/ole">
            <p:oleObj spid="_x0000_s226310" name="Equation" r:id="rId7" imgW="1371600" imgH="393480" progId="Equation.3">
              <p:embed/>
            </p:oleObj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4953000" y="4330700"/>
          <a:ext cx="3470275" cy="927100"/>
        </p:xfrm>
        <a:graphic>
          <a:graphicData uri="http://schemas.openxmlformats.org/presentationml/2006/ole">
            <p:oleObj spid="_x0000_s226311" name="Equation" r:id="rId8" imgW="1473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200400" y="22860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57400" y="9144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y’ for each function.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676400" y="2767012"/>
          <a:ext cx="3797300" cy="649288"/>
        </p:xfrm>
        <a:graphic>
          <a:graphicData uri="http://schemas.openxmlformats.org/presentationml/2006/ole">
            <p:oleObj spid="_x0000_s227330" name="Equation" r:id="rId3" imgW="1333440" imgH="228600" progId="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752600" y="3578228"/>
          <a:ext cx="2168524" cy="1222371"/>
        </p:xfrm>
        <a:graphic>
          <a:graphicData uri="http://schemas.openxmlformats.org/presentationml/2006/ole">
            <p:oleObj spid="_x0000_s227331" name="Equation" r:id="rId4" imgW="698400" imgH="393480" progId="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741487" y="1905000"/>
          <a:ext cx="5033106" cy="541337"/>
        </p:xfrm>
        <a:graphic>
          <a:graphicData uri="http://schemas.openxmlformats.org/presentationml/2006/ole">
            <p:oleObj spid="_x0000_s227332" name="Equation" r:id="rId5" imgW="189216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276600" y="2286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the </a:t>
            </a:r>
            <a:r>
              <a:rPr lang="en-US" sz="2800" dirty="0" smtClean="0">
                <a:solidFill>
                  <a:srgbClr val="FF0000"/>
                </a:solidFill>
              </a:rPr>
              <a:t>second</a:t>
            </a:r>
            <a:r>
              <a:rPr lang="en-US" sz="2800" dirty="0" smtClean="0">
                <a:solidFill>
                  <a:schemeClr val="tx1"/>
                </a:solidFill>
              </a:rPr>
              <a:t> derivative for each function.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411287" y="1600200"/>
          <a:ext cx="1914525" cy="1119188"/>
        </p:xfrm>
        <a:graphic>
          <a:graphicData uri="http://schemas.openxmlformats.org/presentationml/2006/ole">
            <p:oleObj spid="_x0000_s228354" name="Equation" r:id="rId3" imgW="672840" imgH="393480" progId="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411287" y="2912220"/>
          <a:ext cx="1789113" cy="516779"/>
        </p:xfrm>
        <a:graphic>
          <a:graphicData uri="http://schemas.openxmlformats.org/presentationml/2006/ole">
            <p:oleObj spid="_x0000_s228355" name="Equation" r:id="rId4" imgW="571320" imgH="164880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447800" y="3732679"/>
          <a:ext cx="2017713" cy="686921"/>
        </p:xfrm>
        <a:graphic>
          <a:graphicData uri="http://schemas.openxmlformats.org/presentationml/2006/ole">
            <p:oleObj spid="_x0000_s228356" name="Equation" r:id="rId5" imgW="67284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</TotalTime>
  <Words>45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Slide 1</vt:lpstr>
      <vt:lpstr>Examples </vt:lpstr>
      <vt:lpstr>Slide 3</vt:lpstr>
      <vt:lpstr>Slide 4</vt:lpstr>
      <vt:lpstr>Slide 5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152</cp:revision>
  <dcterms:created xsi:type="dcterms:W3CDTF">2005-10-11T19:45:23Z</dcterms:created>
  <dcterms:modified xsi:type="dcterms:W3CDTF">2014-12-31T20:48:21Z</dcterms:modified>
</cp:coreProperties>
</file>