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3" r:id="rId3"/>
    <p:sldId id="277" r:id="rId4"/>
    <p:sldId id="281" r:id="rId5"/>
    <p:sldId id="283" r:id="rId6"/>
    <p:sldId id="28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CCFFFF"/>
    <a:srgbClr val="FF0000"/>
    <a:srgbClr val="9900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0" autoAdjust="0"/>
    <p:restoredTop sz="91002" autoAdjust="0"/>
  </p:normalViewPr>
  <p:slideViewPr>
    <p:cSldViewPr>
      <p:cViewPr varScale="1">
        <p:scale>
          <a:sx n="106" d="100"/>
          <a:sy n="106" d="100"/>
        </p:scale>
        <p:origin x="19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6CF8-46CA-4907-B88E-869458890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B8BD4-83EE-4552-AE36-4C382B7BE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3E8A-0572-4036-BCBD-D884D3E34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F31EC-8C7B-4A1D-90CB-6344B1C35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3B8D1-4E95-423F-9BC0-D2B6C20B9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B2054-07BF-4D3B-AB05-24EA85433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B6DF4-6549-468D-9BF3-BCF8660CC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AD6A-871D-4276-880F-60A5E4647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A85F-D838-4EB0-9F46-EEFDCE59F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37D4A-FE35-4DF3-B136-5E354EB1A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16602-0CAF-44EF-A713-A72DE4C05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4C7FC7B-D092-4627-AA8E-4C5B436BB3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120620" y="1905000"/>
            <a:ext cx="477085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12.4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The Cross Product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606425" y="914400"/>
          <a:ext cx="537051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3" imgW="2145369" imgH="253890" progId="">
                  <p:embed/>
                </p:oleObj>
              </mc:Choice>
              <mc:Fallback>
                <p:oleObj name="Equation" r:id="rId3" imgW="2145369" imgH="25389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914400"/>
                        <a:ext cx="5370513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1219200" y="2209800"/>
          <a:ext cx="6064250" cy="1775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5" imgW="3213100" imgH="939800" progId="">
                  <p:embed/>
                </p:oleObj>
              </mc:Choice>
              <mc:Fallback>
                <p:oleObj name="Equation" r:id="rId5" imgW="3213100" imgH="9398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09800"/>
                        <a:ext cx="6064250" cy="17754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33400" y="1524000"/>
            <a:ext cx="8343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cross product </a:t>
            </a:r>
            <a:r>
              <a:rPr lang="en-US" dirty="0" smtClean="0"/>
              <a:t>(or </a:t>
            </a:r>
            <a:r>
              <a:rPr lang="en-US" u="sng" dirty="0" smtClean="0">
                <a:solidFill>
                  <a:srgbClr val="FF0000"/>
                </a:solidFill>
              </a:rPr>
              <a:t>vector product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) of </a:t>
            </a:r>
            <a:r>
              <a:rPr lang="en-US" b="1" dirty="0" smtClean="0"/>
              <a:t>u</a:t>
            </a:r>
            <a:r>
              <a:rPr lang="en-US" dirty="0" smtClean="0"/>
              <a:t> and </a:t>
            </a:r>
            <a:r>
              <a:rPr lang="en-US" b="1" dirty="0" smtClean="0"/>
              <a:t>v </a:t>
            </a:r>
            <a:r>
              <a:rPr lang="en-US" u="sng" dirty="0" smtClean="0"/>
              <a:t>in space</a:t>
            </a:r>
            <a:r>
              <a:rPr lang="en-US" dirty="0" smtClean="0"/>
              <a:t> is</a:t>
            </a:r>
            <a:endParaRPr lang="en-US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85800" y="4415135"/>
            <a:ext cx="69942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 resultant vector is </a:t>
            </a:r>
            <a:r>
              <a:rPr lang="en-US" dirty="0" smtClean="0">
                <a:solidFill>
                  <a:schemeClr val="accent2"/>
                </a:solidFill>
              </a:rPr>
              <a:t>orthogonal </a:t>
            </a:r>
            <a:r>
              <a:rPr lang="en-US" dirty="0" smtClean="0"/>
              <a:t>to both </a:t>
            </a:r>
            <a:r>
              <a:rPr lang="en-US" b="1" dirty="0" smtClean="0"/>
              <a:t>u</a:t>
            </a:r>
            <a:r>
              <a:rPr lang="en-US" dirty="0" smtClean="0"/>
              <a:t> and </a:t>
            </a:r>
            <a:r>
              <a:rPr lang="en-US" b="1" dirty="0" smtClean="0"/>
              <a:t>v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2286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allAtOnce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37" name="Object 13"/>
          <p:cNvGraphicFramePr>
            <a:graphicFrameLocks noChangeAspect="1"/>
          </p:cNvGraphicFramePr>
          <p:nvPr/>
        </p:nvGraphicFramePr>
        <p:xfrm>
          <a:off x="1066800" y="1219200"/>
          <a:ext cx="70231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7" name="Equation" r:id="rId3" imgW="2806700" imgH="254000" progId="">
                  <p:embed/>
                </p:oleObj>
              </mc:Choice>
              <mc:Fallback>
                <p:oleObj name="Equation" r:id="rId3" imgW="2806700" imgH="25400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219200"/>
                        <a:ext cx="70231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8" name="Object 14"/>
          <p:cNvGraphicFramePr>
            <a:graphicFrameLocks noChangeAspect="1"/>
          </p:cNvGraphicFramePr>
          <p:nvPr/>
        </p:nvGraphicFramePr>
        <p:xfrm>
          <a:off x="2522538" y="2216150"/>
          <a:ext cx="2120900" cy="349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8" name="Equation" r:id="rId5" imgW="977900" imgH="1612900" progId="">
                  <p:embed/>
                </p:oleObj>
              </mc:Choice>
              <mc:Fallback>
                <p:oleObj name="Equation" r:id="rId5" imgW="977900" imgH="161290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2538" y="2216150"/>
                        <a:ext cx="2120900" cy="349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990600" y="1905000"/>
            <a:ext cx="8691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Find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228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762000" y="1143000"/>
          <a:ext cx="177958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name="Equation" r:id="rId3" imgW="710891" imgH="203112" progId="">
                  <p:embed/>
                </p:oleObj>
              </mc:Choice>
              <mc:Fallback>
                <p:oleObj name="Equation" r:id="rId3" imgW="710891" imgH="203112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143000"/>
                        <a:ext cx="1779588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1905000" y="1727153"/>
          <a:ext cx="4487862" cy="2921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9" name="Equation" r:id="rId5" imgW="2070100" imgH="1346200" progId="">
                  <p:embed/>
                </p:oleObj>
              </mc:Choice>
              <mc:Fallback>
                <p:oleObj name="Equation" r:id="rId5" imgW="2070100" imgH="13462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727153"/>
                        <a:ext cx="4487862" cy="29210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514600" y="1157288"/>
            <a:ext cx="29225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be vectors in space.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4600" y="2286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Algebraic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762000" y="918865"/>
          <a:ext cx="17462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7" name="Equation" r:id="rId3" imgW="710891" imgH="203112" progId="">
                  <p:embed/>
                </p:oleObj>
              </mc:Choice>
              <mc:Fallback>
                <p:oleObj name="Equation" r:id="rId3" imgW="710891" imgH="203112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918865"/>
                        <a:ext cx="174625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374333"/>
              </p:ext>
            </p:extLst>
          </p:nvPr>
        </p:nvGraphicFramePr>
        <p:xfrm>
          <a:off x="58738" y="2142828"/>
          <a:ext cx="9085262" cy="314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8" name="Equation" r:id="rId5" imgW="4191000" imgH="1447800" progId="">
                  <p:embed/>
                </p:oleObj>
              </mc:Choice>
              <mc:Fallback>
                <p:oleObj name="Equation" r:id="rId5" imgW="4191000" imgH="14478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8" y="2142828"/>
                        <a:ext cx="9085262" cy="314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1697037" y="1376065"/>
          <a:ext cx="4856163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9" name="Equation" r:id="rId7" imgW="2197100" imgH="203200" progId="">
                  <p:embed/>
                </p:oleObj>
              </mc:Choice>
              <mc:Fallback>
                <p:oleObj name="Equation" r:id="rId7" imgW="2197100" imgH="2032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7" y="1376065"/>
                        <a:ext cx="4856163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514600" y="914400"/>
            <a:ext cx="41216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be nonzero vectors in space.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2286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Geometric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38" name="Object 14"/>
          <p:cNvGraphicFramePr>
            <a:graphicFrameLocks noChangeAspect="1"/>
          </p:cNvGraphicFramePr>
          <p:nvPr/>
        </p:nvGraphicFramePr>
        <p:xfrm>
          <a:off x="3352800" y="1752600"/>
          <a:ext cx="1487488" cy="192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0" name="Equation" r:id="rId3" imgW="685800" imgH="889000" progId="">
                  <p:embed/>
                </p:oleObj>
              </mc:Choice>
              <mc:Fallback>
                <p:oleObj name="Equation" r:id="rId3" imgW="685800" imgH="8890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752600"/>
                        <a:ext cx="1487488" cy="192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990600" y="1066800"/>
            <a:ext cx="56105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1) Verify that ABCD is a parallelogram.</a:t>
            </a:r>
            <a:endParaRPr lang="en-US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066800" y="3962400"/>
            <a:ext cx="51802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2) Find the area of the triangle  ABC.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228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6966</TotalTime>
  <Words>68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Product</dc:title>
  <dc:subject>Cal II</dc:subject>
  <dc:creator>Phong Chau</dc:creator>
  <cp:lastModifiedBy>Chau,Phong Quoc</cp:lastModifiedBy>
  <cp:revision>583</cp:revision>
  <dcterms:created xsi:type="dcterms:W3CDTF">2002-03-20T19:03:20Z</dcterms:created>
  <dcterms:modified xsi:type="dcterms:W3CDTF">2016-08-22T19:48:17Z</dcterms:modified>
</cp:coreProperties>
</file>