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00579F-3DE5-4DEA-A565-F40B6D999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6520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A9103-F98C-41C1-BD29-310A6BC11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A1AB-E0B5-41A9-8972-6596E9C79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AB6A6-A537-4536-814D-A82E8D51A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6C08C9-0635-44CF-B1B9-9021F6414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0B668-CA30-4859-AA10-478D786F2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C2230-4F4B-4749-B908-193CE587B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4074-CAE8-4C20-9E64-499BF8270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7541D-AD61-4EA9-87F5-C9412B162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60E2C-CECD-48CB-922E-165ECCFC5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38BE1-FA3D-4880-93DC-A7C160BF1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AA832-B1D8-443B-B07E-781D53493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98537-1C1D-4A5A-B214-3331114A4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21A45E-EB83-40E5-BB5C-4A48D564B0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00200" y="2057400"/>
            <a:ext cx="602818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7.2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Trigonometric Integrals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87338" y="1525588"/>
          <a:ext cx="8564562" cy="530225"/>
        </p:xfrm>
        <a:graphic>
          <a:graphicData uri="http://schemas.openxmlformats.org/presentationml/2006/ole">
            <p:oleObj spid="_x0000_s7176" name="Equation" r:id="rId3" imgW="3695700" imgH="228600" progId="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762000" y="3994506"/>
          <a:ext cx="6324600" cy="1797881"/>
        </p:xfrm>
        <a:graphic>
          <a:graphicData uri="http://schemas.openxmlformats.org/presentationml/2006/ole">
            <p:oleObj spid="_x0000_s7177" name="Equation" r:id="rId4" imgW="2501900" imgH="711200" progId="">
              <p:embed/>
            </p:oleObj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429000"/>
            <a:ext cx="4572000" cy="533400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Product-to-Sum identities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762000" y="2615668"/>
          <a:ext cx="6858000" cy="889532"/>
        </p:xfrm>
        <a:graphic>
          <a:graphicData uri="http://schemas.openxmlformats.org/presentationml/2006/ole">
            <p:oleObj spid="_x0000_s7178" name="Equation" r:id="rId5" imgW="3035300" imgH="393700" progId="">
              <p:embed/>
            </p:oleObj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9906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Basic identities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457200" y="22098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Half-angle identities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3124200" y="152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 Identities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1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0" y="914400"/>
          <a:ext cx="2590800" cy="679450"/>
        </p:xfrm>
        <a:graphic>
          <a:graphicData uri="http://schemas.openxmlformats.org/presentationml/2006/ole">
            <p:oleObj spid="_x0000_s3087" name="Equation" r:id="rId3" imgW="1066800" imgH="279400" progId="Equation.3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44673082"/>
              </p:ext>
            </p:extLst>
          </p:nvPr>
        </p:nvGraphicFramePr>
        <p:xfrm>
          <a:off x="928688" y="998537"/>
          <a:ext cx="2333625" cy="625475"/>
        </p:xfrm>
        <a:graphic>
          <a:graphicData uri="http://schemas.openxmlformats.org/presentationml/2006/ole">
            <p:oleObj spid="_x0000_s3088" name="Equation" r:id="rId4" imgW="1054080" imgH="27936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914400" y="1989137"/>
          <a:ext cx="2362200" cy="625475"/>
        </p:xfrm>
        <a:graphic>
          <a:graphicData uri="http://schemas.openxmlformats.org/presentationml/2006/ole">
            <p:oleObj spid="_x0000_s3089" name="Equation" r:id="rId5" imgW="1066800" imgH="2794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914400" y="2963862"/>
          <a:ext cx="1433513" cy="625475"/>
        </p:xfrm>
        <a:graphic>
          <a:graphicData uri="http://schemas.openxmlformats.org/presentationml/2006/ole">
            <p:oleObj spid="_x0000_s3090" name="Equation" r:id="rId6" imgW="647700" imgH="27940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876800" y="2979737"/>
          <a:ext cx="2670175" cy="625475"/>
        </p:xfrm>
        <a:graphic>
          <a:graphicData uri="http://schemas.openxmlformats.org/presentationml/2006/ole">
            <p:oleObj spid="_x0000_s3091" name="Equation" r:id="rId7" imgW="1206500" imgH="27940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4876800" y="1989137"/>
          <a:ext cx="2590800" cy="685800"/>
        </p:xfrm>
        <a:graphic>
          <a:graphicData uri="http://schemas.openxmlformats.org/presentationml/2006/ole">
            <p:oleObj spid="_x0000_s3092" name="Equation" r:id="rId8" imgW="1054100" imgH="279400" progId="Equation.3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46969851"/>
              </p:ext>
            </p:extLst>
          </p:nvPr>
        </p:nvGraphicFramePr>
        <p:xfrm>
          <a:off x="879475" y="3954462"/>
          <a:ext cx="2278063" cy="625475"/>
        </p:xfrm>
        <a:graphic>
          <a:graphicData uri="http://schemas.openxmlformats.org/presentationml/2006/ole">
            <p:oleObj spid="_x0000_s3093" name="Equation" r:id="rId9" imgW="1028520" imgH="27936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73800201"/>
              </p:ext>
            </p:extLst>
          </p:nvPr>
        </p:nvGraphicFramePr>
        <p:xfrm>
          <a:off x="4856163" y="3784600"/>
          <a:ext cx="2249487" cy="966787"/>
        </p:xfrm>
        <a:graphic>
          <a:graphicData uri="http://schemas.openxmlformats.org/presentationml/2006/ole">
            <p:oleObj spid="_x0000_s3094" name="Equation" r:id="rId10" imgW="1015920" imgH="431640" progId="Equation.3">
              <p:embed/>
            </p:oleObj>
          </a:graphicData>
        </a:graphic>
      </p:graphicFrame>
      <p:sp>
        <p:nvSpPr>
          <p:cNvPr id="12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81000" y="914400"/>
          <a:ext cx="2743200" cy="609600"/>
        </p:xfrm>
        <a:graphic>
          <a:graphicData uri="http://schemas.openxmlformats.org/presentationml/2006/ole">
            <p:oleObj spid="_x0000_s15370" name="Equation" r:id="rId3" imgW="1257300" imgH="279400" progId="Equation.3">
              <p:embed/>
            </p:oleObj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8305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one of the power is odd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save one sine (or cosine) factor, and express the remaining expression in terms of cosine (or sine).  Then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substitution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both powers are even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use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half-angle identities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reduce the powers</a:t>
            </a: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81000" y="2667000"/>
          <a:ext cx="2743200" cy="592137"/>
        </p:xfrm>
        <a:graphic>
          <a:graphicData uri="http://schemas.openxmlformats.org/presentationml/2006/ole">
            <p:oleObj spid="_x0000_s15371" name="Equation" r:id="rId4" imgW="1295400" imgH="279400" progId="Equation.3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800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power of secant is even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save a factor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express the remaining expression in terms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substitution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power of tangent is odd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save a factor of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express the remaining expression in terms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substitution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81000" y="4724400"/>
          <a:ext cx="8686800" cy="688975"/>
        </p:xfrm>
        <a:graphic>
          <a:graphicData uri="http://schemas.openxmlformats.org/presentationml/2006/ole">
            <p:oleObj spid="_x0000_s15372" name="Equation" r:id="rId5" imgW="3517900" imgH="279400" progId="Equation.3">
              <p:embed/>
            </p:oleObj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3400" y="5562600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product-to-sum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identities.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129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Equation</vt:lpstr>
      <vt:lpstr>Slide 1</vt:lpstr>
      <vt:lpstr>Product-to-Sum identities</vt:lpstr>
      <vt:lpstr>Slide 3</vt:lpstr>
      <vt:lpstr>Slide 4</vt:lpstr>
    </vt:vector>
  </TitlesOfParts>
  <Company>Scottsdale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Integrals</dc:title>
  <dc:subject>Cal II</dc:subject>
  <dc:creator>Phong Chau</dc:creator>
  <cp:lastModifiedBy>Phong</cp:lastModifiedBy>
  <cp:revision>18</cp:revision>
  <dcterms:created xsi:type="dcterms:W3CDTF">2005-08-30T03:40:24Z</dcterms:created>
  <dcterms:modified xsi:type="dcterms:W3CDTF">2015-12-15T22:53:32Z</dcterms:modified>
</cp:coreProperties>
</file>