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86" r:id="rId4"/>
    <p:sldId id="284" r:id="rId5"/>
    <p:sldId id="288" r:id="rId6"/>
    <p:sldId id="281" r:id="rId7"/>
    <p:sldId id="290" r:id="rId8"/>
    <p:sldId id="283" r:id="rId9"/>
    <p:sldId id="291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FFFF"/>
    <a:srgbClr val="FF0000"/>
    <a:srgbClr val="99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0" autoAdjust="0"/>
    <p:restoredTop sz="91002" autoAdjust="0"/>
  </p:normalViewPr>
  <p:slideViewPr>
    <p:cSldViewPr>
      <p:cViewPr varScale="1">
        <p:scale>
          <a:sx n="60" d="100"/>
          <a:sy n="60" d="100"/>
        </p:scale>
        <p:origin x="-17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94889" y="1905000"/>
            <a:ext cx="66223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11.5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Lines and Planes in Space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7772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plane with equation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   and a point Q(x</a:t>
            </a:r>
            <a:r>
              <a:rPr lang="en-US" baseline="-25000" dirty="0" smtClean="0"/>
              <a:t>0</a:t>
            </a:r>
            <a:r>
              <a:rPr lang="en-US" dirty="0" smtClean="0"/>
              <a:t>,y</a:t>
            </a:r>
            <a:r>
              <a:rPr lang="en-US" baseline="-25000" dirty="0" smtClean="0"/>
              <a:t>0</a:t>
            </a:r>
            <a:r>
              <a:rPr lang="en-US" dirty="0" smtClean="0"/>
              <a:t>,z</a:t>
            </a:r>
            <a:r>
              <a:rPr lang="en-US" baseline="-25000" dirty="0" smtClean="0"/>
              <a:t>0</a:t>
            </a:r>
            <a:r>
              <a:rPr lang="en-US" dirty="0" smtClean="0"/>
              <a:t>) (not in the plane)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890838" y="1600200"/>
          <a:ext cx="2779712" cy="457200"/>
        </p:xfrm>
        <a:graphic>
          <a:graphicData uri="http://schemas.openxmlformats.org/presentationml/2006/ole">
            <p:oleObj spid="_x0000_s47106" name="Equation" r:id="rId3" imgW="1231560" imgH="203040" progId="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5800" y="38100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line </a:t>
            </a:r>
            <a:r>
              <a:rPr lang="en-US" b="1" u="sng" dirty="0" smtClean="0"/>
              <a:t>in the plane</a:t>
            </a:r>
          </a:p>
          <a:p>
            <a:r>
              <a:rPr lang="en-US" dirty="0" smtClean="0"/>
              <a:t>   and a point Q(x</a:t>
            </a:r>
            <a:r>
              <a:rPr lang="en-US" baseline="-25000" dirty="0" smtClean="0"/>
              <a:t>0</a:t>
            </a:r>
            <a:r>
              <a:rPr lang="en-US" dirty="0" smtClean="0"/>
              <a:t>,y</a:t>
            </a:r>
            <a:r>
              <a:rPr lang="en-US" baseline="-25000" dirty="0" smtClean="0"/>
              <a:t>0</a:t>
            </a:r>
            <a:r>
              <a:rPr lang="en-US" dirty="0" smtClean="0"/>
              <a:t>) (not on the line) is   </a:t>
            </a:r>
            <a:endParaRPr lang="en-US" dirty="0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743200" y="2590800"/>
          <a:ext cx="3254375" cy="1019175"/>
        </p:xfrm>
        <a:graphic>
          <a:graphicData uri="http://schemas.openxmlformats.org/presentationml/2006/ole">
            <p:oleObj spid="_x0000_s47107" name="Equation" r:id="rId4" imgW="1536480" imgH="482400" progId="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670675" y="3871912"/>
          <a:ext cx="2320925" cy="457200"/>
        </p:xfrm>
        <a:graphic>
          <a:graphicData uri="http://schemas.openxmlformats.org/presentationml/2006/ole">
            <p:oleObj spid="_x0000_s47108" name="Equation" r:id="rId5" imgW="1028520" imgH="2030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743200" y="4724400"/>
          <a:ext cx="2690812" cy="1019175"/>
        </p:xfrm>
        <a:graphic>
          <a:graphicData uri="http://schemas.openxmlformats.org/presentationml/2006/ole">
            <p:oleObj spid="_x0000_s47109" name="Equation" r:id="rId6" imgW="1269720" imgH="48240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7010400" y="1933575"/>
          <a:ext cx="1833563" cy="1800225"/>
        </p:xfrm>
        <a:graphic>
          <a:graphicData uri="http://schemas.openxmlformats.org/presentationml/2006/ole">
            <p:oleObj spid="_x0000_s10245" name="Equation" r:id="rId3" imgW="698400" imgH="685800" progId="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209800" y="4724400"/>
          <a:ext cx="3749675" cy="1026387"/>
        </p:xfrm>
        <a:graphic>
          <a:graphicData uri="http://schemas.openxmlformats.org/presentationml/2006/ole">
            <p:oleObj spid="_x0000_s10247" name="Equation" r:id="rId4" imgW="1485720" imgH="406080" progId="">
              <p:embed/>
            </p:oleObj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7542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To determine a line </a:t>
            </a:r>
            <a:r>
              <a:rPr lang="en-US" i="1" dirty="0" smtClean="0"/>
              <a:t>L</a:t>
            </a:r>
            <a:r>
              <a:rPr lang="en-US" dirty="0" smtClean="0"/>
              <a:t>, we need a point P(x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,z</a:t>
            </a:r>
            <a:r>
              <a:rPr lang="en-US" baseline="-25000" dirty="0" smtClean="0"/>
              <a:t>1</a:t>
            </a:r>
            <a:r>
              <a:rPr lang="en-US" dirty="0" smtClean="0"/>
              <a:t>) on </a:t>
            </a:r>
            <a:r>
              <a:rPr lang="en-US" i="1" dirty="0" smtClean="0"/>
              <a:t>L</a:t>
            </a:r>
            <a:endParaRPr lang="en-US" dirty="0" smtClean="0"/>
          </a:p>
          <a:p>
            <a:r>
              <a:rPr lang="en-US" dirty="0" smtClean="0"/>
              <a:t>and a </a:t>
            </a:r>
            <a:r>
              <a:rPr lang="en-US" dirty="0" smtClean="0">
                <a:solidFill>
                  <a:schemeClr val="accent2"/>
                </a:solidFill>
              </a:rPr>
              <a:t>direction vector                   </a:t>
            </a:r>
            <a:r>
              <a:rPr lang="en-US" dirty="0" smtClean="0"/>
              <a:t>for the line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" y="2586335"/>
            <a:ext cx="6450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parametric equations </a:t>
            </a:r>
            <a:r>
              <a:rPr lang="en-US" dirty="0" smtClean="0"/>
              <a:t>of a line </a:t>
            </a:r>
            <a:r>
              <a:rPr lang="en-US" u="sng" dirty="0" smtClean="0"/>
              <a:t>in space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9600" y="3893403"/>
            <a:ext cx="74751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If a, b and c are nonzero, we can eliminate parameter</a:t>
            </a:r>
          </a:p>
          <a:p>
            <a:r>
              <a:rPr lang="en-US" dirty="0" smtClean="0"/>
              <a:t>to obtain the following </a:t>
            </a:r>
            <a:r>
              <a:rPr lang="en-US" dirty="0" smtClean="0">
                <a:solidFill>
                  <a:srgbClr val="FF0000"/>
                </a:solidFill>
              </a:rPr>
              <a:t>symmetric equations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657600" y="1600200"/>
          <a:ext cx="1371600" cy="473208"/>
        </p:xfrm>
        <a:graphic>
          <a:graphicData uri="http://schemas.openxmlformats.org/presentationml/2006/ole">
            <p:oleObj spid="_x0000_s10251" name="Equation" r:id="rId5" imgW="736560" imgH="25380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0" y="228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Lines in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</a:t>
            </a:r>
            <a:r>
              <a:rPr lang="en-US" u="sng" dirty="0" smtClean="0"/>
              <a:t>sets of parametric equations </a:t>
            </a:r>
            <a:r>
              <a:rPr lang="en-US" dirty="0" smtClean="0"/>
              <a:t>and </a:t>
            </a:r>
            <a:r>
              <a:rPr lang="en-US" u="sng" dirty="0" smtClean="0"/>
              <a:t>symmetric equations</a:t>
            </a:r>
            <a:r>
              <a:rPr lang="en-US" dirty="0" smtClean="0"/>
              <a:t> of the line </a:t>
            </a:r>
          </a:p>
          <a:p>
            <a:endParaRPr lang="en-US" dirty="0" smtClean="0"/>
          </a:p>
          <a:p>
            <a:r>
              <a:rPr lang="en-US" dirty="0" smtClean="0"/>
              <a:t> 1) through two points 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9137350"/>
              </p:ext>
            </p:extLst>
          </p:nvPr>
        </p:nvGraphicFramePr>
        <p:xfrm>
          <a:off x="2719688" y="2743200"/>
          <a:ext cx="2614312" cy="492470"/>
        </p:xfrm>
        <a:graphic>
          <a:graphicData uri="http://schemas.openxmlformats.org/presentationml/2006/ole">
            <p:oleObj spid="_x0000_s44034" name="Equation" r:id="rId3" imgW="1079280" imgH="20304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73727164"/>
              </p:ext>
            </p:extLst>
          </p:nvPr>
        </p:nvGraphicFramePr>
        <p:xfrm>
          <a:off x="2039938" y="4057667"/>
          <a:ext cx="4265612" cy="542925"/>
        </p:xfrm>
        <a:graphic>
          <a:graphicData uri="http://schemas.openxmlformats.org/presentationml/2006/ole">
            <p:oleObj spid="_x0000_s44035" name="Equation" r:id="rId4" imgW="160020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3414729"/>
            <a:ext cx="625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through the point (2,3,1) and is parallel to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990600" y="2895600"/>
          <a:ext cx="5667375" cy="600075"/>
        </p:xfrm>
        <a:graphic>
          <a:graphicData uri="http://schemas.openxmlformats.org/presentationml/2006/ole">
            <p:oleObj spid="_x0000_s41986" name="Equation" r:id="rId3" imgW="2158920" imgH="228600" progId="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362200" y="4648200"/>
          <a:ext cx="3108325" cy="514350"/>
        </p:xfrm>
        <a:graphic>
          <a:graphicData uri="http://schemas.openxmlformats.org/presentationml/2006/ole">
            <p:oleObj spid="_x0000_s41987" name="Equation" r:id="rId4" imgW="1231560" imgH="203040" progId="">
              <p:embed/>
            </p:oleObj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2400" y="1066800"/>
            <a:ext cx="9074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To determine a plane, we need a point P(x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,z</a:t>
            </a:r>
            <a:r>
              <a:rPr lang="en-US" baseline="-25000" dirty="0" smtClean="0"/>
              <a:t>1</a:t>
            </a:r>
            <a:r>
              <a:rPr lang="en-US" dirty="0" smtClean="0"/>
              <a:t>) in the plane</a:t>
            </a:r>
          </a:p>
          <a:p>
            <a:r>
              <a:rPr lang="en-US" dirty="0" smtClean="0"/>
              <a:t>and a </a:t>
            </a:r>
            <a:r>
              <a:rPr lang="en-US" dirty="0" smtClean="0">
                <a:solidFill>
                  <a:schemeClr val="accent2"/>
                </a:solidFill>
              </a:rPr>
              <a:t>normal vector                   </a:t>
            </a:r>
            <a:r>
              <a:rPr lang="en-US" dirty="0" smtClean="0"/>
              <a:t>that is perpendicular to the plane.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28600" y="2209800"/>
            <a:ext cx="6468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standard equations </a:t>
            </a:r>
            <a:r>
              <a:rPr lang="en-US" dirty="0" smtClean="0"/>
              <a:t>of a plane </a:t>
            </a:r>
            <a:r>
              <a:rPr lang="en-US" u="sng" dirty="0" smtClean="0"/>
              <a:t>in space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04800" y="3886200"/>
            <a:ext cx="8536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By regrouping terms, we obtain the </a:t>
            </a:r>
            <a:r>
              <a:rPr lang="en-US" dirty="0" smtClean="0">
                <a:solidFill>
                  <a:srgbClr val="FF0000"/>
                </a:solidFill>
              </a:rPr>
              <a:t>general form </a:t>
            </a:r>
            <a:r>
              <a:rPr lang="en-US" dirty="0" smtClean="0"/>
              <a:t>of the line: </a:t>
            </a:r>
            <a:endParaRPr lang="en-US" dirty="0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048000" y="1447799"/>
          <a:ext cx="1447800" cy="499497"/>
        </p:xfrm>
        <a:graphic>
          <a:graphicData uri="http://schemas.openxmlformats.org/presentationml/2006/ole">
            <p:oleObj spid="_x0000_s41988" name="Equation" r:id="rId5" imgW="736560" imgH="25380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of a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an equation of the plane passing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1) through the points 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9137350"/>
              </p:ext>
            </p:extLst>
          </p:nvPr>
        </p:nvGraphicFramePr>
        <p:xfrm>
          <a:off x="3625850" y="1838739"/>
          <a:ext cx="3613150" cy="415925"/>
        </p:xfrm>
        <a:graphic>
          <a:graphicData uri="http://schemas.openxmlformats.org/presentationml/2006/ole">
            <p:oleObj spid="_x0000_s46082" name="Equation" r:id="rId3" imgW="1765080" imgH="20304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73727164"/>
              </p:ext>
            </p:extLst>
          </p:nvPr>
        </p:nvGraphicFramePr>
        <p:xfrm>
          <a:off x="2700338" y="3157538"/>
          <a:ext cx="2946400" cy="542925"/>
        </p:xfrm>
        <a:graphic>
          <a:graphicData uri="http://schemas.openxmlformats.org/presentationml/2006/ole">
            <p:oleObj spid="_x0000_s46083" name="Equation" r:id="rId4" imgW="110484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514600"/>
            <a:ext cx="834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through the points (3,2,1), (3,1,-5) and is perpendicular to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343400" y="2971800"/>
          <a:ext cx="2574925" cy="1206500"/>
        </p:xfrm>
        <a:graphic>
          <a:graphicData uri="http://schemas.openxmlformats.org/presentationml/2006/ole">
            <p:oleObj spid="_x0000_s34818" name="Equation" r:id="rId3" imgW="1028520" imgH="48240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605462" y="4886325"/>
          <a:ext cx="1100138" cy="600075"/>
        </p:xfrm>
        <a:graphic>
          <a:graphicData uri="http://schemas.openxmlformats.org/presentationml/2006/ole">
            <p:oleObj spid="_x0000_s34819" name="Equation" r:id="rId4" imgW="419040" imgH="228600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88781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To find the </a:t>
            </a:r>
            <a:r>
              <a:rPr lang="en-US" dirty="0" smtClean="0">
                <a:solidFill>
                  <a:srgbClr val="FF0000"/>
                </a:solidFill>
              </a:rPr>
              <a:t>line of intersection </a:t>
            </a:r>
            <a:r>
              <a:rPr lang="en-US" dirty="0" smtClean="0"/>
              <a:t>between two planes, solve the </a:t>
            </a:r>
          </a:p>
          <a:p>
            <a:r>
              <a:rPr lang="en-US" dirty="0" smtClean="0"/>
              <a:t>system of two equations with three unknowns.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line of intersection is parallel to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990600"/>
            <a:ext cx="88657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Two planes in space with normal vectors </a:t>
            </a:r>
            <a:r>
              <a:rPr lang="en-US" b="1" dirty="0" smtClean="0"/>
              <a:t>n</a:t>
            </a:r>
            <a:r>
              <a:rPr lang="en-US" b="1" baseline="-25000" dirty="0" smtClean="0"/>
              <a:t>1</a:t>
            </a:r>
            <a:r>
              <a:rPr lang="en-US" dirty="0" smtClean="0"/>
              <a:t> and </a:t>
            </a:r>
            <a:r>
              <a:rPr lang="en-US" b="1" dirty="0" smtClean="0"/>
              <a:t>n</a:t>
            </a:r>
            <a:r>
              <a:rPr lang="en-US" b="1" baseline="-25000" dirty="0" smtClean="0"/>
              <a:t>2</a:t>
            </a:r>
            <a:r>
              <a:rPr lang="en-US" dirty="0" smtClean="0"/>
              <a:t> are either</a:t>
            </a:r>
          </a:p>
          <a:p>
            <a:r>
              <a:rPr lang="en-US" dirty="0" smtClean="0"/>
              <a:t>parallel or intersect in a line.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They are </a:t>
            </a:r>
            <a:r>
              <a:rPr lang="en-US" dirty="0" smtClean="0">
                <a:solidFill>
                  <a:srgbClr val="FF0000"/>
                </a:solidFill>
              </a:rPr>
              <a:t>parallel</a:t>
            </a:r>
            <a:r>
              <a:rPr lang="en-US" dirty="0" smtClean="0"/>
              <a:t> if and only if their normal vectors are.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They are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perpendicular</a:t>
            </a:r>
            <a:r>
              <a:rPr lang="en-US" dirty="0" smtClean="0"/>
              <a:t> if and only if their normal vectors are.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angle between two planes is equal to the angle between </a:t>
            </a:r>
          </a:p>
          <a:p>
            <a:r>
              <a:rPr lang="en-US" dirty="0" smtClean="0"/>
              <a:t>the normal vectors are given by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228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Planes in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Given two planes with equations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1) Find the angle between two planes.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9137350"/>
              </p:ext>
            </p:extLst>
          </p:nvPr>
        </p:nvGraphicFramePr>
        <p:xfrm>
          <a:off x="5562600" y="990600"/>
          <a:ext cx="1974850" cy="884237"/>
        </p:xfrm>
        <a:graphic>
          <a:graphicData uri="http://schemas.openxmlformats.org/presentationml/2006/ole">
            <p:oleObj spid="_x0000_s48130" name="Equation" r:id="rId3" imgW="965160" imgH="4316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514600"/>
            <a:ext cx="6157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line of intersection of the planes.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plane (with normal vector </a:t>
            </a:r>
            <a:r>
              <a:rPr lang="en-US" b="1" dirty="0" smtClean="0"/>
              <a:t>n</a:t>
            </a:r>
            <a:r>
              <a:rPr lang="en-US" dirty="0" smtClean="0"/>
              <a:t>) and a point Q (not in the plane)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P is any point in the plane.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124200" y="1600200"/>
          <a:ext cx="3581400" cy="1228237"/>
        </p:xfrm>
        <a:graphic>
          <a:graphicData uri="http://schemas.openxmlformats.org/presentationml/2006/ole">
            <p:oleObj spid="_x0000_s40962" name="Equation" r:id="rId3" imgW="1587240" imgH="545760" progId="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35814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distance between a line (with direction vector </a:t>
            </a:r>
            <a:r>
              <a:rPr lang="en-US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) in space and a point Q is   </a:t>
            </a:r>
            <a:endParaRPr lang="en-US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33400" y="5329535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where P is any point on the line.</a:t>
            </a:r>
            <a:endParaRPr lang="en-US" dirty="0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4648200" y="4114800"/>
          <a:ext cx="1828800" cy="1152763"/>
        </p:xfrm>
        <a:graphic>
          <a:graphicData uri="http://schemas.openxmlformats.org/presentationml/2006/ole">
            <p:oleObj spid="_x0000_s40968" name="Equation" r:id="rId4" imgW="863280" imgH="54576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38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081088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Given two planes with equations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1) Find the distance between the point (1,1,0) and the plane P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9137350"/>
              </p:ext>
            </p:extLst>
          </p:nvPr>
        </p:nvGraphicFramePr>
        <p:xfrm>
          <a:off x="5715000" y="762000"/>
          <a:ext cx="3202210" cy="1066800"/>
        </p:xfrm>
        <a:graphic>
          <a:graphicData uri="http://schemas.openxmlformats.org/presentationml/2006/ole">
            <p:oleObj spid="_x0000_s49154" name="Equation" r:id="rId3" imgW="1371600" imgH="45720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73727164"/>
              </p:ext>
            </p:extLst>
          </p:nvPr>
        </p:nvGraphicFramePr>
        <p:xfrm>
          <a:off x="1692275" y="3343275"/>
          <a:ext cx="5318125" cy="542925"/>
        </p:xfrm>
        <a:graphic>
          <a:graphicData uri="http://schemas.openxmlformats.org/presentationml/2006/ole">
            <p:oleObj spid="_x0000_s49155" name="Equation" r:id="rId4" imgW="1993680" imgH="203040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816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distance between the point (1,-2,4) and the line</a:t>
            </a:r>
            <a:endParaRPr lang="en-US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54191" y="4186535"/>
            <a:ext cx="5131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Show that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are parallel.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54191" y="4872335"/>
            <a:ext cx="5689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Find the distance between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228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463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Lines and Planes</dc:title>
  <dc:subject>Cal II</dc:subject>
  <dc:creator>Phong Chau</dc:creator>
  <cp:lastModifiedBy>Phong</cp:lastModifiedBy>
  <cp:revision>191</cp:revision>
  <dcterms:created xsi:type="dcterms:W3CDTF">2002-03-20T19:03:20Z</dcterms:created>
  <dcterms:modified xsi:type="dcterms:W3CDTF">2013-01-28T05:32:59Z</dcterms:modified>
</cp:coreProperties>
</file>