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9" r:id="rId5"/>
    <p:sldId id="260" r:id="rId6"/>
    <p:sldId id="262" r:id="rId7"/>
    <p:sldId id="263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2" autoAdjust="0"/>
    <p:restoredTop sz="90929"/>
  </p:normalViewPr>
  <p:slideViewPr>
    <p:cSldViewPr>
      <p:cViewPr>
        <p:scale>
          <a:sx n="66" d="100"/>
          <a:sy n="66" d="100"/>
        </p:scale>
        <p:origin x="-1488" y="-3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7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18.wmf"/><Relationship Id="rId2" Type="http://schemas.openxmlformats.org/officeDocument/2006/relationships/image" Target="../media/image23.wmf"/><Relationship Id="rId16" Type="http://schemas.openxmlformats.org/officeDocument/2006/relationships/image" Target="../media/image16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18" Type="http://schemas.openxmlformats.org/officeDocument/2006/relationships/image" Target="../media/image55.wmf"/><Relationship Id="rId3" Type="http://schemas.openxmlformats.org/officeDocument/2006/relationships/image" Target="../media/image40.wmf"/><Relationship Id="rId21" Type="http://schemas.openxmlformats.org/officeDocument/2006/relationships/image" Target="../media/image16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17" Type="http://schemas.openxmlformats.org/officeDocument/2006/relationships/image" Target="../media/image54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20" Type="http://schemas.openxmlformats.org/officeDocument/2006/relationships/image" Target="../media/image57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24" Type="http://schemas.openxmlformats.org/officeDocument/2006/relationships/image" Target="../media/image60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23" Type="http://schemas.openxmlformats.org/officeDocument/2006/relationships/image" Target="../media/image59.wmf"/><Relationship Id="rId10" Type="http://schemas.openxmlformats.org/officeDocument/2006/relationships/image" Target="../media/image47.wmf"/><Relationship Id="rId19" Type="http://schemas.openxmlformats.org/officeDocument/2006/relationships/image" Target="../media/image56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Relationship Id="rId22" Type="http://schemas.openxmlformats.org/officeDocument/2006/relationships/image" Target="../media/image5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18" Type="http://schemas.openxmlformats.org/officeDocument/2006/relationships/image" Target="../media/image78.wmf"/><Relationship Id="rId3" Type="http://schemas.openxmlformats.org/officeDocument/2006/relationships/image" Target="../media/image63.wmf"/><Relationship Id="rId21" Type="http://schemas.openxmlformats.org/officeDocument/2006/relationships/image" Target="../media/image58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2.wmf"/><Relationship Id="rId16" Type="http://schemas.openxmlformats.org/officeDocument/2006/relationships/image" Target="../media/image76.wmf"/><Relationship Id="rId20" Type="http://schemas.openxmlformats.org/officeDocument/2006/relationships/image" Target="../media/image16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19" Type="http://schemas.openxmlformats.org/officeDocument/2006/relationships/image" Target="../media/image57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Relationship Id="rId22" Type="http://schemas.openxmlformats.org/officeDocument/2006/relationships/image" Target="../media/image7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243D4-398B-465B-8A06-43524110E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B54C-175C-4FEA-A02D-27370B756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C6B1-6296-48FB-95B1-1D4F9008E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1D5C8-1C39-42DF-A78D-262835AF1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F821-9E2B-4E78-85F5-3CC217622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4CE0F-BB34-4576-BDDB-8D01465D7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5173B-6660-417E-A71D-549320A0C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67E5-5AB9-4121-AD09-57D42890B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8724E-11CF-4ED7-B36A-8206D0861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1C72B-3C43-4F7A-85FE-1158F524A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1E89-359A-4FD7-A18F-FA753B8BD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0F25F11-2FC6-40E6-8DDA-728946AD6A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51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18" Type="http://schemas.openxmlformats.org/officeDocument/2006/relationships/oleObject" Target="../embeddings/oleObject68.bin"/><Relationship Id="rId26" Type="http://schemas.openxmlformats.org/officeDocument/2006/relationships/oleObject" Target="../embeddings/oleObject76.bin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24" Type="http://schemas.openxmlformats.org/officeDocument/2006/relationships/oleObject" Target="../embeddings/oleObject74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73.bin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9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7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18" Type="http://schemas.openxmlformats.org/officeDocument/2006/relationships/oleObject" Target="../embeddings/oleObject92.bin"/><Relationship Id="rId3" Type="http://schemas.openxmlformats.org/officeDocument/2006/relationships/oleObject" Target="../embeddings/oleObject77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24" Type="http://schemas.openxmlformats.org/officeDocument/2006/relationships/oleObject" Target="../embeddings/oleObject98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9.bin"/><Relationship Id="rId23" Type="http://schemas.openxmlformats.org/officeDocument/2006/relationships/oleObject" Target="../embeddings/oleObject97.bin"/><Relationship Id="rId10" Type="http://schemas.openxmlformats.org/officeDocument/2006/relationships/oleObject" Target="../embeddings/oleObject84.bin"/><Relationship Id="rId19" Type="http://schemas.openxmlformats.org/officeDocument/2006/relationships/oleObject" Target="../embeddings/oleObject93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Relationship Id="rId22" Type="http://schemas.openxmlformats.org/officeDocument/2006/relationships/oleObject" Target="../embeddings/oleObject9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66345" y="1905000"/>
            <a:ext cx="68793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Trigonometric Substitution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04800" y="1066800"/>
            <a:ext cx="8610600" cy="220980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1"/>
            <a:ext cx="8229600" cy="5791199"/>
          </a:xfrm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0" y="4300537"/>
          <a:ext cx="7856537" cy="576263"/>
        </p:xfrm>
        <a:graphic>
          <a:graphicData uri="http://schemas.openxmlformats.org/presentationml/2006/ole">
            <p:oleObj spid="_x0000_s37891" name="Equation" r:id="rId3" imgW="4025880" imgH="291960" progId="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04800" y="1143000"/>
          <a:ext cx="8610600" cy="1995488"/>
        </p:xfrm>
        <a:graphic>
          <a:graphicData uri="http://schemas.openxmlformats.org/presentationml/2006/ole">
            <p:oleObj spid="_x0000_s37893" name="Equation" r:id="rId4" imgW="3657600" imgH="85090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2514600" y="4953000"/>
          <a:ext cx="1622425" cy="1012825"/>
        </p:xfrm>
        <a:graphic>
          <a:graphicData uri="http://schemas.openxmlformats.org/presentationml/2006/ole">
            <p:oleObj spid="_x0000_s37896" name="Equation" r:id="rId5" imgW="711000" imgH="444240" progId="">
              <p:embed/>
            </p:oleObj>
          </a:graphicData>
        </a:graphic>
      </p:graphicFrame>
      <p:sp>
        <p:nvSpPr>
          <p:cNvPr id="11" name="TextBox 13"/>
          <p:cNvSpPr txBox="1"/>
          <p:nvPr/>
        </p:nvSpPr>
        <p:spPr>
          <a:xfrm>
            <a:off x="3352800" y="2534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I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3505200" y="3886200"/>
            <a:ext cx="5257800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19200" y="304800"/>
            <a:ext cx="6705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can use right triangles and the pythagorean theorem to simplify some problems.</a:t>
            </a:r>
          </a:p>
        </p:txBody>
      </p: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5457825" y="1752600"/>
            <a:ext cx="2924175" cy="1905000"/>
            <a:chOff x="3438" y="1104"/>
            <a:chExt cx="1842" cy="1200"/>
          </a:xfrm>
        </p:grpSpPr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3446" y="1152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4838" y="1869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3878" y="1728"/>
            <a:ext cx="202" cy="282"/>
          </p:xfrm>
          <a:graphic>
            <a:graphicData uri="http://schemas.openxmlformats.org/presentationml/2006/ole">
              <p:oleObj spid="_x0000_s16390" name="Equation" r:id="rId3" imgW="126720" imgH="177480" progId="">
                <p:embed/>
              </p:oleObj>
            </a:graphicData>
          </a:graphic>
        </p:graphicFrame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4204" y="2083"/>
            <a:ext cx="202" cy="221"/>
          </p:xfrm>
          <a:graphic>
            <a:graphicData uri="http://schemas.openxmlformats.org/presentationml/2006/ole">
              <p:oleObj spid="_x0000_s16391" name="Equation" r:id="rId4" imgW="126720" imgH="139680" progId="">
                <p:embed/>
              </p:oleObj>
            </a:graphicData>
          </a:graphic>
        </p:graphicFrame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5078" y="1555"/>
            <a:ext cx="202" cy="221"/>
          </p:xfrm>
          <a:graphic>
            <a:graphicData uri="http://schemas.openxmlformats.org/presentationml/2006/ole">
              <p:oleObj spid="_x0000_s16392" name="Equation" r:id="rId5" imgW="126720" imgH="139680" progId="">
                <p:embed/>
              </p:oleObj>
            </a:graphicData>
          </a:graphic>
        </p:graphicFrame>
        <p:graphicFrame>
          <p:nvGraphicFramePr>
            <p:cNvPr id="16393" name="Object 9"/>
            <p:cNvGraphicFramePr>
              <a:graphicFrameLocks noChangeAspect="1"/>
            </p:cNvGraphicFramePr>
            <p:nvPr/>
          </p:nvGraphicFramePr>
          <p:xfrm>
            <a:off x="3438" y="1104"/>
            <a:ext cx="930" cy="402"/>
          </p:xfrm>
          <a:graphic>
            <a:graphicData uri="http://schemas.openxmlformats.org/presentationml/2006/ole">
              <p:oleObj spid="_x0000_s16393" name="Equation" r:id="rId6" imgW="583920" imgH="253800" progId="">
                <p:embed/>
              </p:oleObj>
            </a:graphicData>
          </a:graphic>
        </p:graphicFrame>
      </p:grpSp>
      <p:grpSp>
        <p:nvGrpSpPr>
          <p:cNvPr id="16427" name="Group 43"/>
          <p:cNvGrpSpPr>
            <a:grpSpLocks/>
          </p:cNvGrpSpPr>
          <p:nvPr/>
        </p:nvGrpSpPr>
        <p:grpSpPr bwMode="auto">
          <a:xfrm>
            <a:off x="381000" y="1370013"/>
            <a:ext cx="381000" cy="457200"/>
            <a:chOff x="240" y="863"/>
            <a:chExt cx="240" cy="288"/>
          </a:xfrm>
        </p:grpSpPr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40" y="86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240" y="89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1066800" y="1524000"/>
          <a:ext cx="1447800" cy="1012825"/>
        </p:xfrm>
        <a:graphic>
          <a:graphicData uri="http://schemas.openxmlformats.org/presentationml/2006/ole">
            <p:oleObj spid="_x0000_s16397" name="Equation" r:id="rId7" imgW="634680" imgH="444240" progId="">
              <p:embed/>
            </p:oleObj>
          </a:graphicData>
        </a:graphic>
      </p:graphicFrame>
      <p:grpSp>
        <p:nvGrpSpPr>
          <p:cNvPr id="16426" name="Group 42"/>
          <p:cNvGrpSpPr>
            <a:grpSpLocks/>
          </p:cNvGrpSpPr>
          <p:nvPr/>
        </p:nvGrpSpPr>
        <p:grpSpPr bwMode="auto">
          <a:xfrm>
            <a:off x="2438400" y="1487488"/>
            <a:ext cx="2971800" cy="1187450"/>
            <a:chOff x="1536" y="937"/>
            <a:chExt cx="1872" cy="748"/>
          </a:xfrm>
        </p:grpSpPr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1958" y="937"/>
              <a:ext cx="111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These are in the same form.</a:t>
              </a:r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1536" y="1296"/>
              <a:ext cx="384" cy="14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072" y="1296"/>
              <a:ext cx="336" cy="4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6" name="Group 22"/>
          <p:cNvGrpSpPr>
            <a:grpSpLocks/>
          </p:cNvGrpSpPr>
          <p:nvPr/>
        </p:nvGrpSpPr>
        <p:grpSpPr bwMode="auto">
          <a:xfrm>
            <a:off x="6553200" y="3276600"/>
            <a:ext cx="609600" cy="533400"/>
            <a:chOff x="4128" y="3216"/>
            <a:chExt cx="384" cy="336"/>
          </a:xfrm>
        </p:grpSpPr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4128" y="3216"/>
              <a:ext cx="384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402" name="Object 18"/>
            <p:cNvGraphicFramePr>
              <a:graphicFrameLocks noChangeAspect="1"/>
            </p:cNvGraphicFramePr>
            <p:nvPr/>
          </p:nvGraphicFramePr>
          <p:xfrm>
            <a:off x="4224" y="3244"/>
            <a:ext cx="202" cy="262"/>
          </p:xfrm>
          <a:graphic>
            <a:graphicData uri="http://schemas.openxmlformats.org/presentationml/2006/ole">
              <p:oleObj spid="_x0000_s16402" name="Equation" r:id="rId8" imgW="126720" imgH="164880" progId="">
                <p:embed/>
              </p:oleObj>
            </a:graphicData>
          </a:graphic>
        </p:graphicFrame>
      </p:grp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5486400" y="1676400"/>
            <a:ext cx="1371600" cy="685800"/>
            <a:chOff x="1728" y="1920"/>
            <a:chExt cx="864" cy="432"/>
          </a:xfrm>
        </p:grpSpPr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1728" y="1920"/>
              <a:ext cx="864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405" name="Object 21"/>
            <p:cNvGraphicFramePr>
              <a:graphicFrameLocks noChangeAspect="1"/>
            </p:cNvGraphicFramePr>
            <p:nvPr/>
          </p:nvGraphicFramePr>
          <p:xfrm>
            <a:off x="1728" y="1920"/>
            <a:ext cx="803" cy="403"/>
          </p:xfrm>
          <a:graphic>
            <a:graphicData uri="http://schemas.openxmlformats.org/presentationml/2006/ole">
              <p:oleObj spid="_x0000_s16405" name="Equation" r:id="rId9" imgW="520560" imgH="253800" progId="">
                <p:embed/>
              </p:oleObj>
            </a:graphicData>
          </a:graphic>
        </p:graphicFrame>
      </p:grpSp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3657600" y="4038600"/>
          <a:ext cx="2286000" cy="1025525"/>
        </p:xfrm>
        <a:graphic>
          <a:graphicData uri="http://schemas.openxmlformats.org/presentationml/2006/ole">
            <p:oleObj spid="_x0000_s16412" name="Equation" r:id="rId10" imgW="990360" imgH="444240" progId="">
              <p:embed/>
            </p:oleObj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3570288" y="5289550"/>
          <a:ext cx="2462212" cy="585788"/>
        </p:xfrm>
        <a:graphic>
          <a:graphicData uri="http://schemas.openxmlformats.org/presentationml/2006/ole">
            <p:oleObj spid="_x0000_s16413" name="Equation" r:id="rId11" imgW="1066680" imgH="253800" progId="">
              <p:embed/>
            </p:oleObj>
          </a:graphicData>
        </a:graphic>
      </p:graphicFrame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6688138" y="4097338"/>
          <a:ext cx="1406525" cy="908050"/>
        </p:xfrm>
        <a:graphic>
          <a:graphicData uri="http://schemas.openxmlformats.org/presentationml/2006/ole">
            <p:oleObj spid="_x0000_s16414" name="Equation" r:id="rId12" imgW="609480" imgH="393480" progId="">
              <p:embed/>
            </p:oleObj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6632575" y="5208588"/>
          <a:ext cx="1552575" cy="409575"/>
        </p:xfrm>
        <a:graphic>
          <a:graphicData uri="http://schemas.openxmlformats.org/presentationml/2006/ole">
            <p:oleObj spid="_x0000_s16415" name="Equation" r:id="rId13" imgW="672840" imgH="177480" progId="">
              <p:embed/>
            </p:oleObj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6310313" y="5962650"/>
          <a:ext cx="2343150" cy="468313"/>
        </p:xfrm>
        <a:graphic>
          <a:graphicData uri="http://schemas.openxmlformats.org/presentationml/2006/ole">
            <p:oleObj spid="_x0000_s16416" name="Equation" r:id="rId14" imgW="1015920" imgH="203040" progId="">
              <p:embed/>
            </p:oleObj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542925" y="2749550"/>
          <a:ext cx="2200275" cy="954088"/>
        </p:xfrm>
        <a:graphic>
          <a:graphicData uri="http://schemas.openxmlformats.org/presentationml/2006/ole">
            <p:oleObj spid="_x0000_s16418" name="Equation" r:id="rId15" imgW="965160" imgH="419040" progId="">
              <p:embed/>
            </p:oleObj>
          </a:graphicData>
        </a:graphic>
      </p:graphicFrame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519112" y="4038600"/>
          <a:ext cx="1766888" cy="636588"/>
        </p:xfrm>
        <a:graphic>
          <a:graphicData uri="http://schemas.openxmlformats.org/presentationml/2006/ole">
            <p:oleObj spid="_x0000_s16419" name="Equation" r:id="rId16" imgW="774360" imgH="279360" progId="">
              <p:embed/>
            </p:oleObj>
          </a:graphicData>
        </a:graphic>
      </p:graphicFrame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1066800" y="2819400"/>
            <a:ext cx="60960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1676400" y="3352800"/>
            <a:ext cx="685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676400" y="27432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23" name="Object 39"/>
          <p:cNvGraphicFramePr>
            <a:graphicFrameLocks noChangeAspect="1"/>
          </p:cNvGraphicFramePr>
          <p:nvPr/>
        </p:nvGraphicFramePr>
        <p:xfrm>
          <a:off x="180975" y="4800600"/>
          <a:ext cx="3098800" cy="577850"/>
        </p:xfrm>
        <a:graphic>
          <a:graphicData uri="http://schemas.openxmlformats.org/presentationml/2006/ole">
            <p:oleObj spid="_x0000_s16423" name="Equation" r:id="rId17" imgW="1358640" imgH="253800" progId="">
              <p:embed/>
            </p:oleObj>
          </a:graphicData>
        </a:graphic>
      </p:graphicFrame>
      <p:graphicFrame>
        <p:nvGraphicFramePr>
          <p:cNvPr id="16424" name="Object 40"/>
          <p:cNvGraphicFramePr>
            <a:graphicFrameLocks noChangeAspect="1"/>
          </p:cNvGraphicFramePr>
          <p:nvPr/>
        </p:nvGraphicFramePr>
        <p:xfrm>
          <a:off x="366713" y="5562600"/>
          <a:ext cx="2779712" cy="1212850"/>
        </p:xfrm>
        <a:graphic>
          <a:graphicData uri="http://schemas.openxmlformats.org/presentationml/2006/ole">
            <p:oleObj spid="_x0000_s16424" name="Equation" r:id="rId18" imgW="1218960" imgH="533160" progId="">
              <p:embed/>
            </p:oleObj>
          </a:graphicData>
        </a:graphic>
      </p:graphicFrame>
      <p:sp>
        <p:nvSpPr>
          <p:cNvPr id="38" name="AutoShape 44"/>
          <p:cNvSpPr>
            <a:spLocks noChangeArrowheads="1"/>
          </p:cNvSpPr>
          <p:nvPr/>
        </p:nvSpPr>
        <p:spPr bwMode="auto">
          <a:xfrm>
            <a:off x="228600" y="5562600"/>
            <a:ext cx="29718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 animBg="1"/>
      <p:bldP spid="16420" grpId="0" animBg="1"/>
      <p:bldP spid="16421" grpId="0" animBg="1"/>
      <p:bldP spid="16422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7331075" y="5181600"/>
            <a:ext cx="1524000" cy="5667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5502275" y="4572000"/>
            <a:ext cx="838200" cy="762000"/>
          </a:xfrm>
          <a:prstGeom prst="irregularSeal1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82" name="Group 50"/>
          <p:cNvGrpSpPr>
            <a:grpSpLocks/>
          </p:cNvGrpSpPr>
          <p:nvPr/>
        </p:nvGrpSpPr>
        <p:grpSpPr bwMode="auto">
          <a:xfrm>
            <a:off x="5502275" y="4572000"/>
            <a:ext cx="3352800" cy="1176338"/>
            <a:chOff x="3552" y="2880"/>
            <a:chExt cx="2112" cy="741"/>
          </a:xfrm>
        </p:grpSpPr>
        <p:sp>
          <p:nvSpPr>
            <p:cNvPr id="18483" name="AutoShape 51"/>
            <p:cNvSpPr>
              <a:spLocks noChangeArrowheads="1"/>
            </p:cNvSpPr>
            <p:nvPr/>
          </p:nvSpPr>
          <p:spPr bwMode="auto">
            <a:xfrm>
              <a:off x="4704" y="3264"/>
              <a:ext cx="960" cy="3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AutoShape 52"/>
            <p:cNvSpPr>
              <a:spLocks noChangeArrowheads="1"/>
            </p:cNvSpPr>
            <p:nvPr/>
          </p:nvSpPr>
          <p:spPr bwMode="auto">
            <a:xfrm>
              <a:off x="3552" y="2880"/>
              <a:ext cx="528" cy="480"/>
            </a:xfrm>
            <a:prstGeom prst="irregularSeal1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73" name="AutoShape 41"/>
          <p:cNvSpPr>
            <a:spLocks noChangeArrowheads="1"/>
          </p:cNvSpPr>
          <p:nvPr/>
        </p:nvSpPr>
        <p:spPr bwMode="auto">
          <a:xfrm>
            <a:off x="1387475" y="6096000"/>
            <a:ext cx="1524000" cy="5667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AutoShape 39"/>
          <p:cNvSpPr>
            <a:spLocks noChangeArrowheads="1"/>
          </p:cNvSpPr>
          <p:nvPr/>
        </p:nvSpPr>
        <p:spPr bwMode="auto">
          <a:xfrm>
            <a:off x="1463675" y="4648200"/>
            <a:ext cx="838200" cy="762000"/>
          </a:xfrm>
          <a:prstGeom prst="irregularSeal1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76" name="Group 44"/>
          <p:cNvGrpSpPr>
            <a:grpSpLocks/>
          </p:cNvGrpSpPr>
          <p:nvPr/>
        </p:nvGrpSpPr>
        <p:grpSpPr bwMode="auto">
          <a:xfrm>
            <a:off x="1387475" y="4648200"/>
            <a:ext cx="1524000" cy="2014538"/>
            <a:chOff x="1056" y="3024"/>
            <a:chExt cx="960" cy="1269"/>
          </a:xfrm>
        </p:grpSpPr>
        <p:sp>
          <p:nvSpPr>
            <p:cNvPr id="18474" name="AutoShape 42"/>
            <p:cNvSpPr>
              <a:spLocks noChangeArrowheads="1"/>
            </p:cNvSpPr>
            <p:nvPr/>
          </p:nvSpPr>
          <p:spPr bwMode="auto">
            <a:xfrm>
              <a:off x="1056" y="3936"/>
              <a:ext cx="960" cy="3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AutoShape 43"/>
            <p:cNvSpPr>
              <a:spLocks noChangeArrowheads="1"/>
            </p:cNvSpPr>
            <p:nvPr/>
          </p:nvSpPr>
          <p:spPr bwMode="auto">
            <a:xfrm>
              <a:off x="1104" y="3024"/>
              <a:ext cx="528" cy="480"/>
            </a:xfrm>
            <a:prstGeom prst="irregularSeal1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692275" y="4876800"/>
          <a:ext cx="320675" cy="350838"/>
        </p:xfrm>
        <a:graphic>
          <a:graphicData uri="http://schemas.openxmlformats.org/presentationml/2006/ole">
            <p:oleObj spid="_x0000_s18438" name="Equation" r:id="rId3" imgW="126720" imgH="139680" progId="">
              <p:embed/>
            </p:oleObj>
          </a:graphicData>
        </a:graphic>
      </p:graphicFrame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866775" y="4648200"/>
            <a:ext cx="2911475" cy="1376363"/>
            <a:chOff x="632" y="2928"/>
            <a:chExt cx="1834" cy="867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632" y="2928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auto">
            <a:xfrm>
              <a:off x="2024" y="3648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1064" y="3504"/>
            <a:ext cx="202" cy="282"/>
          </p:xfrm>
          <a:graphic>
            <a:graphicData uri="http://schemas.openxmlformats.org/presentationml/2006/ole">
              <p:oleObj spid="_x0000_s18437" name="Equation" r:id="rId4" imgW="126720" imgH="177480" progId="">
                <p:embed/>
              </p:oleObj>
            </a:graphicData>
          </a:graphic>
        </p:graphicFrame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2264" y="3331"/>
            <a:ext cx="202" cy="221"/>
          </p:xfrm>
          <a:graphic>
            <a:graphicData uri="http://schemas.openxmlformats.org/presentationml/2006/ole">
              <p:oleObj spid="_x0000_s18439" name="Equation" r:id="rId5" imgW="126720" imgH="139680" progId="">
                <p:embed/>
              </p:oleObj>
            </a:graphicData>
          </a:graphic>
        </p:graphicFrame>
      </p:grp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387475" y="6096000"/>
          <a:ext cx="1476375" cy="638175"/>
        </p:xfrm>
        <a:graphic>
          <a:graphicData uri="http://schemas.openxmlformats.org/presentationml/2006/ole">
            <p:oleObj spid="_x0000_s18440" name="Equation" r:id="rId6" imgW="583920" imgH="253800" progId="">
              <p:embed/>
            </p:oleObj>
          </a:graphicData>
        </a:graphic>
      </p:graphicFrame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457200" y="1479550"/>
            <a:ext cx="4724400" cy="1187450"/>
            <a:chOff x="288" y="932"/>
            <a:chExt cx="2976" cy="748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88" y="932"/>
              <a:ext cx="29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/>
                <a:t>If the integral contains               , we use the triangle at right.</a:t>
              </a:r>
            </a:p>
          </p:txBody>
        </p:sp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2256" y="960"/>
            <a:ext cx="768" cy="334"/>
          </p:xfrm>
          <a:graphic>
            <a:graphicData uri="http://schemas.openxmlformats.org/presentationml/2006/ole">
              <p:oleObj spid="_x0000_s18444" name="Equation" r:id="rId7" imgW="583920" imgH="253800" progId="">
                <p:embed/>
              </p:oleObj>
            </a:graphicData>
          </a:graphic>
        </p:graphicFrame>
      </p:grpSp>
      <p:grpSp>
        <p:nvGrpSpPr>
          <p:cNvPr id="18469" name="Group 37"/>
          <p:cNvGrpSpPr>
            <a:grpSpLocks/>
          </p:cNvGrpSpPr>
          <p:nvPr/>
        </p:nvGrpSpPr>
        <p:grpSpPr bwMode="auto">
          <a:xfrm>
            <a:off x="533400" y="3276600"/>
            <a:ext cx="3784600" cy="1281113"/>
            <a:chOff x="422" y="2064"/>
            <a:chExt cx="2384" cy="807"/>
          </a:xfrm>
        </p:grpSpPr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422" y="2064"/>
              <a:ext cx="238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/>
                <a:t>If we need               , we</a:t>
              </a:r>
            </a:p>
            <a:p>
              <a:pPr>
                <a:lnSpc>
                  <a:spcPct val="150000"/>
                </a:lnSpc>
              </a:pPr>
              <a:r>
                <a:rPr lang="en-US"/>
                <a:t>move </a:t>
              </a:r>
              <a:r>
                <a:rPr lang="en-US" sz="2800" i="1">
                  <a:latin typeface="Times New Roman" pitchFamily="18" charset="0"/>
                </a:rPr>
                <a:t>a</a:t>
              </a:r>
              <a:r>
                <a:rPr lang="en-US"/>
                <a:t> to the hypotenuse.</a:t>
              </a:r>
            </a:p>
          </p:txBody>
        </p: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1392" y="2084"/>
            <a:ext cx="768" cy="334"/>
          </p:xfrm>
          <a:graphic>
            <a:graphicData uri="http://schemas.openxmlformats.org/presentationml/2006/ole">
              <p:oleObj spid="_x0000_s18449" name="Equation" r:id="rId8" imgW="583920" imgH="253800" progId="">
                <p:embed/>
              </p:oleObj>
            </a:graphicData>
          </a:graphic>
        </p:graphicFrame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4841875" y="3276600"/>
            <a:ext cx="3763963" cy="1281113"/>
            <a:chOff x="3136" y="2064"/>
            <a:chExt cx="2371" cy="807"/>
          </a:xfrm>
        </p:grpSpPr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136" y="2064"/>
              <a:ext cx="2371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/>
                <a:t>If we need               , we</a:t>
              </a:r>
            </a:p>
            <a:p>
              <a:pPr>
                <a:lnSpc>
                  <a:spcPct val="150000"/>
                </a:lnSpc>
              </a:pPr>
              <a:r>
                <a:rPr lang="en-US"/>
                <a:t>move </a:t>
              </a:r>
              <a:r>
                <a:rPr lang="en-US" sz="2800" i="1">
                  <a:latin typeface="Times New Roman" pitchFamily="18" charset="0"/>
                </a:rPr>
                <a:t>x</a:t>
              </a:r>
              <a:r>
                <a:rPr lang="en-US"/>
                <a:t> to the hypotenuse.</a:t>
              </a:r>
            </a:p>
          </p:txBody>
        </p:sp>
        <p:graphicFrame>
          <p:nvGraphicFramePr>
            <p:cNvPr id="18451" name="Object 19"/>
            <p:cNvGraphicFramePr>
              <a:graphicFrameLocks noChangeAspect="1"/>
            </p:cNvGraphicFramePr>
            <p:nvPr/>
          </p:nvGraphicFramePr>
          <p:xfrm>
            <a:off x="4106" y="2084"/>
            <a:ext cx="768" cy="334"/>
          </p:xfrm>
          <a:graphic>
            <a:graphicData uri="http://schemas.openxmlformats.org/presentationml/2006/ole">
              <p:oleObj spid="_x0000_s18451" name="Equation" r:id="rId9" imgW="583920" imgH="253800" progId="">
                <p:embed/>
              </p:oleObj>
            </a:graphicData>
          </a:graphic>
        </p:graphicFrame>
      </p:grp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5610225" y="1219200"/>
            <a:ext cx="2924175" cy="1905000"/>
            <a:chOff x="3438" y="1104"/>
            <a:chExt cx="1842" cy="1200"/>
          </a:xfrm>
        </p:grpSpPr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3446" y="1152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auto">
            <a:xfrm>
              <a:off x="4838" y="1869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55" name="Object 23"/>
            <p:cNvGraphicFramePr>
              <a:graphicFrameLocks noChangeAspect="1"/>
            </p:cNvGraphicFramePr>
            <p:nvPr/>
          </p:nvGraphicFramePr>
          <p:xfrm>
            <a:off x="3878" y="1728"/>
            <a:ext cx="202" cy="282"/>
          </p:xfrm>
          <a:graphic>
            <a:graphicData uri="http://schemas.openxmlformats.org/presentationml/2006/ole">
              <p:oleObj spid="_x0000_s18455" name="Equation" r:id="rId10" imgW="126720" imgH="177480" progId="">
                <p:embed/>
              </p:oleObj>
            </a:graphicData>
          </a:graphic>
        </p:graphicFrame>
        <p:graphicFrame>
          <p:nvGraphicFramePr>
            <p:cNvPr id="18456" name="Object 24"/>
            <p:cNvGraphicFramePr>
              <a:graphicFrameLocks noChangeAspect="1"/>
            </p:cNvGraphicFramePr>
            <p:nvPr/>
          </p:nvGraphicFramePr>
          <p:xfrm>
            <a:off x="4204" y="2083"/>
            <a:ext cx="202" cy="221"/>
          </p:xfrm>
          <a:graphic>
            <a:graphicData uri="http://schemas.openxmlformats.org/presentationml/2006/ole">
              <p:oleObj spid="_x0000_s18456" name="Equation" r:id="rId11" imgW="126720" imgH="139680" progId="">
                <p:embed/>
              </p:oleObj>
            </a:graphicData>
          </a:graphic>
        </p:graphicFrame>
        <p:graphicFrame>
          <p:nvGraphicFramePr>
            <p:cNvPr id="18457" name="Object 25"/>
            <p:cNvGraphicFramePr>
              <a:graphicFrameLocks noChangeAspect="1"/>
            </p:cNvGraphicFramePr>
            <p:nvPr/>
          </p:nvGraphicFramePr>
          <p:xfrm>
            <a:off x="5078" y="1555"/>
            <a:ext cx="202" cy="221"/>
          </p:xfrm>
          <a:graphic>
            <a:graphicData uri="http://schemas.openxmlformats.org/presentationml/2006/ole">
              <p:oleObj spid="_x0000_s18457" name="Equation" r:id="rId12" imgW="126720" imgH="139680" progId="">
                <p:embed/>
              </p:oleObj>
            </a:graphicData>
          </a:graphic>
        </p:graphicFrame>
        <p:graphicFrame>
          <p:nvGraphicFramePr>
            <p:cNvPr id="18458" name="Object 26"/>
            <p:cNvGraphicFramePr>
              <a:graphicFrameLocks noChangeAspect="1"/>
            </p:cNvGraphicFramePr>
            <p:nvPr/>
          </p:nvGraphicFramePr>
          <p:xfrm>
            <a:off x="3438" y="1104"/>
            <a:ext cx="930" cy="402"/>
          </p:xfrm>
          <a:graphic>
            <a:graphicData uri="http://schemas.openxmlformats.org/presentationml/2006/ole">
              <p:oleObj spid="_x0000_s18458" name="Equation" r:id="rId13" imgW="583920" imgH="253800" progId="">
                <p:embed/>
              </p:oleObj>
            </a:graphicData>
          </a:graphic>
        </p:graphicFrame>
      </p:grpSp>
      <p:grpSp>
        <p:nvGrpSpPr>
          <p:cNvPr id="18478" name="Group 46"/>
          <p:cNvGrpSpPr>
            <a:grpSpLocks/>
          </p:cNvGrpSpPr>
          <p:nvPr/>
        </p:nvGrpSpPr>
        <p:grpSpPr bwMode="auto">
          <a:xfrm>
            <a:off x="4829175" y="4648200"/>
            <a:ext cx="2438400" cy="1828800"/>
            <a:chOff x="3128" y="2928"/>
            <a:chExt cx="1536" cy="1152"/>
          </a:xfrm>
        </p:grpSpPr>
        <p:sp>
          <p:nvSpPr>
            <p:cNvPr id="18460" name="Freeform 28"/>
            <p:cNvSpPr>
              <a:spLocks/>
            </p:cNvSpPr>
            <p:nvPr/>
          </p:nvSpPr>
          <p:spPr bwMode="auto">
            <a:xfrm>
              <a:off x="3128" y="2928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9"/>
            <p:cNvSpPr>
              <a:spLocks/>
            </p:cNvSpPr>
            <p:nvPr/>
          </p:nvSpPr>
          <p:spPr bwMode="auto">
            <a:xfrm>
              <a:off x="4520" y="3645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62" name="Object 30"/>
            <p:cNvGraphicFramePr>
              <a:graphicFrameLocks noChangeAspect="1"/>
            </p:cNvGraphicFramePr>
            <p:nvPr/>
          </p:nvGraphicFramePr>
          <p:xfrm>
            <a:off x="3560" y="3504"/>
            <a:ext cx="202" cy="282"/>
          </p:xfrm>
          <a:graphic>
            <a:graphicData uri="http://schemas.openxmlformats.org/presentationml/2006/ole">
              <p:oleObj spid="_x0000_s18462" name="Equation" r:id="rId14" imgW="126720" imgH="177480" progId="">
                <p:embed/>
              </p:oleObj>
            </a:graphicData>
          </a:graphic>
        </p:graphicFrame>
        <p:graphicFrame>
          <p:nvGraphicFramePr>
            <p:cNvPr id="18463" name="Object 31"/>
            <p:cNvGraphicFramePr>
              <a:graphicFrameLocks noChangeAspect="1"/>
            </p:cNvGraphicFramePr>
            <p:nvPr/>
          </p:nvGraphicFramePr>
          <p:xfrm>
            <a:off x="3886" y="3859"/>
            <a:ext cx="202" cy="221"/>
          </p:xfrm>
          <a:graphic>
            <a:graphicData uri="http://schemas.openxmlformats.org/presentationml/2006/ole">
              <p:oleObj spid="_x0000_s18463" name="Equation" r:id="rId15" imgW="126720" imgH="139680" progId="">
                <p:embed/>
              </p:oleObj>
            </a:graphicData>
          </a:graphic>
        </p:graphicFrame>
      </p:grpSp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5807075" y="4800600"/>
          <a:ext cx="320675" cy="350838"/>
        </p:xfrm>
        <a:graphic>
          <a:graphicData uri="http://schemas.openxmlformats.org/presentationml/2006/ole">
            <p:oleObj spid="_x0000_s18464" name="Equation" r:id="rId16" imgW="126720" imgH="139680" progId="">
              <p:embed/>
            </p:oleObj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7378700" y="5153025"/>
          <a:ext cx="1476375" cy="638175"/>
        </p:xfrm>
        <a:graphic>
          <a:graphicData uri="http://schemas.openxmlformats.org/presentationml/2006/ole">
            <p:oleObj spid="_x0000_s18465" name="Equation" r:id="rId17" imgW="583920" imgH="253800" progId="">
              <p:embed/>
            </p:oleObj>
          </a:graphicData>
        </a:graphic>
      </p:graphicFrame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381000" y="3200400"/>
            <a:ext cx="8458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4435475" y="3200400"/>
            <a:ext cx="0" cy="3352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Box 13"/>
          <p:cNvSpPr txBox="1"/>
          <p:nvPr/>
        </p:nvSpPr>
        <p:spPr>
          <a:xfrm>
            <a:off x="3429000" y="2534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II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0" grpId="0" animBg="1"/>
      <p:bldP spid="18479" grpId="0" animBg="1"/>
      <p:bldP spid="18473" grpId="0" animBg="1"/>
      <p:bldP spid="18471" grpId="0" animBg="1"/>
      <p:bldP spid="18466" grpId="0" animBg="1"/>
      <p:bldP spid="184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5029200" y="2743200"/>
            <a:ext cx="1600200" cy="762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5029200" y="90488"/>
            <a:ext cx="3930650" cy="25765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82575" y="3460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14400" y="304800"/>
          <a:ext cx="1295400" cy="976313"/>
        </p:xfrm>
        <a:graphic>
          <a:graphicData uri="http://schemas.openxmlformats.org/presentationml/2006/ole">
            <p:oleObj spid="_x0000_s19461" name="Equation" r:id="rId3" imgW="622080" imgH="469800" progId="">
              <p:embed/>
            </p:oleObj>
          </a:graphicData>
        </a:graphic>
      </p:graphicFrame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2514600" y="304800"/>
            <a:ext cx="2514600" cy="1676400"/>
            <a:chOff x="1584" y="192"/>
            <a:chExt cx="1834" cy="1314"/>
          </a:xfrm>
        </p:grpSpPr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2114" y="306"/>
            <a:ext cx="181" cy="281"/>
          </p:xfrm>
          <a:graphic>
            <a:graphicData uri="http://schemas.openxmlformats.org/presentationml/2006/ole">
              <p:oleObj spid="_x0000_s19462" name="Equation" r:id="rId4" imgW="114120" imgH="177480" progId="">
                <p:embed/>
              </p:oleObj>
            </a:graphicData>
          </a:graphic>
        </p:graphicFrame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1584" y="192"/>
              <a:ext cx="1834" cy="867"/>
              <a:chOff x="632" y="2928"/>
              <a:chExt cx="1834" cy="867"/>
            </a:xfrm>
          </p:grpSpPr>
          <p:sp>
            <p:nvSpPr>
              <p:cNvPr id="19464" name="Freeform 8"/>
              <p:cNvSpPr>
                <a:spLocks/>
              </p:cNvSpPr>
              <p:nvPr/>
            </p:nvSpPr>
            <p:spPr bwMode="auto">
              <a:xfrm>
                <a:off x="632" y="2928"/>
                <a:ext cx="1536" cy="864"/>
              </a:xfrm>
              <a:custGeom>
                <a:avLst/>
                <a:gdLst/>
                <a:ahLst/>
                <a:cxnLst>
                  <a:cxn ang="0">
                    <a:pos x="0" y="864"/>
                  </a:cxn>
                  <a:cxn ang="0">
                    <a:pos x="1536" y="864"/>
                  </a:cxn>
                  <a:cxn ang="0">
                    <a:pos x="1536" y="0"/>
                  </a:cxn>
                  <a:cxn ang="0">
                    <a:pos x="0" y="864"/>
                  </a:cxn>
                </a:cxnLst>
                <a:rect l="0" t="0" r="r" b="b"/>
                <a:pathLst>
                  <a:path w="1536" h="864">
                    <a:moveTo>
                      <a:pt x="0" y="864"/>
                    </a:moveTo>
                    <a:lnTo>
                      <a:pt x="1536" y="864"/>
                    </a:lnTo>
                    <a:lnTo>
                      <a:pt x="1536" y="0"/>
                    </a:lnTo>
                    <a:lnTo>
                      <a:pt x="0" y="864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2024" y="3648"/>
                <a:ext cx="141" cy="147"/>
              </a:xfrm>
              <a:custGeom>
                <a:avLst/>
                <a:gdLst/>
                <a:ahLst/>
                <a:cxnLst>
                  <a:cxn ang="0">
                    <a:pos x="0" y="147"/>
                  </a:cxn>
                  <a:cxn ang="0">
                    <a:pos x="0" y="3"/>
                  </a:cxn>
                  <a:cxn ang="0">
                    <a:pos x="141" y="0"/>
                  </a:cxn>
                </a:cxnLst>
                <a:rect l="0" t="0" r="r" b="b"/>
                <a:pathLst>
                  <a:path w="141" h="147">
                    <a:moveTo>
                      <a:pt x="0" y="147"/>
                    </a:moveTo>
                    <a:lnTo>
                      <a:pt x="0" y="3"/>
                    </a:lnTo>
                    <a:lnTo>
                      <a:pt x="14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9466" name="Object 10"/>
              <p:cNvGraphicFramePr>
                <a:graphicFrameLocks noChangeAspect="1"/>
              </p:cNvGraphicFramePr>
              <p:nvPr/>
            </p:nvGraphicFramePr>
            <p:xfrm>
              <a:off x="1064" y="3504"/>
              <a:ext cx="202" cy="282"/>
            </p:xfrm>
            <a:graphic>
              <a:graphicData uri="http://schemas.openxmlformats.org/presentationml/2006/ole">
                <p:oleObj spid="_x0000_s19466" name="Equation" r:id="rId5" imgW="126720" imgH="177480" progId="">
                  <p:embed/>
                </p:oleObj>
              </a:graphicData>
            </a:graphic>
          </p:graphicFrame>
          <p:graphicFrame>
            <p:nvGraphicFramePr>
              <p:cNvPr id="19467" name="Object 11"/>
              <p:cNvGraphicFramePr>
                <a:graphicFrameLocks noChangeAspect="1"/>
              </p:cNvGraphicFramePr>
              <p:nvPr/>
            </p:nvGraphicFramePr>
            <p:xfrm>
              <a:off x="2264" y="3331"/>
              <a:ext cx="202" cy="221"/>
            </p:xfrm>
            <a:graphic>
              <a:graphicData uri="http://schemas.openxmlformats.org/presentationml/2006/ole">
                <p:oleObj spid="_x0000_s19467" name="Equation" r:id="rId6" imgW="126720" imgH="139680" progId="">
                  <p:embed/>
                </p:oleObj>
              </a:graphicData>
            </a:graphic>
          </p:graphicFrame>
        </p:grpSp>
        <p:graphicFrame>
          <p:nvGraphicFramePr>
            <p:cNvPr id="19468" name="Object 12"/>
            <p:cNvGraphicFramePr>
              <a:graphicFrameLocks noChangeAspect="1"/>
            </p:cNvGraphicFramePr>
            <p:nvPr/>
          </p:nvGraphicFramePr>
          <p:xfrm>
            <a:off x="1973" y="1104"/>
            <a:ext cx="808" cy="402"/>
          </p:xfrm>
          <a:graphic>
            <a:graphicData uri="http://schemas.openxmlformats.org/presentationml/2006/ole">
              <p:oleObj spid="_x0000_s19468" name="Equation" r:id="rId7" imgW="507960" imgH="253800" progId="">
                <p:embed/>
              </p:oleObj>
            </a:graphicData>
          </a:graphic>
        </p:graphicFrame>
      </p:grp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5105400" y="381000"/>
          <a:ext cx="1219200" cy="822325"/>
        </p:xfrm>
        <a:graphic>
          <a:graphicData uri="http://schemas.openxmlformats.org/presentationml/2006/ole">
            <p:oleObj spid="_x0000_s19471" name="Equation" r:id="rId8" imgW="583920" imgH="393480" progId="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5105400" y="1460500"/>
          <a:ext cx="1352550" cy="371475"/>
        </p:xfrm>
        <a:graphic>
          <a:graphicData uri="http://schemas.openxmlformats.org/presentationml/2006/ole">
            <p:oleObj spid="_x0000_s19472" name="Equation" r:id="rId9" imgW="647640" imgH="177480" progId="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146675" y="2219325"/>
          <a:ext cx="2016125" cy="371475"/>
        </p:xfrm>
        <a:graphic>
          <a:graphicData uri="http://schemas.openxmlformats.org/presentationml/2006/ole">
            <p:oleObj spid="_x0000_s19473" name="Equation" r:id="rId10" imgW="965160" imgH="177480" progId="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6815138" y="228600"/>
          <a:ext cx="2066925" cy="928688"/>
        </p:xfrm>
        <a:graphic>
          <a:graphicData uri="http://schemas.openxmlformats.org/presentationml/2006/ole">
            <p:oleObj spid="_x0000_s19474" name="Equation" r:id="rId11" imgW="990360" imgH="444240" progId="">
              <p:embed/>
            </p:oleObj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6783388" y="1479550"/>
          <a:ext cx="2198687" cy="530225"/>
        </p:xfrm>
        <a:graphic>
          <a:graphicData uri="http://schemas.openxmlformats.org/presentationml/2006/ole">
            <p:oleObj spid="_x0000_s19475" name="Equation" r:id="rId12" imgW="1054080" imgH="253800" progId="">
              <p:embed/>
            </p:oleObj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381000" y="2133600"/>
          <a:ext cx="2697163" cy="871538"/>
        </p:xfrm>
        <a:graphic>
          <a:graphicData uri="http://schemas.openxmlformats.org/presentationml/2006/ole">
            <p:oleObj spid="_x0000_s19476" name="Equation" r:id="rId13" imgW="1295280" imgH="419040" progId="">
              <p:embed/>
            </p:oleObj>
          </a:graphicData>
        </a:graphic>
      </p:graphicFrame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1676400" y="2362200"/>
            <a:ext cx="83820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V="1">
            <a:off x="1371600" y="2743200"/>
            <a:ext cx="91440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100013" y="3268663"/>
          <a:ext cx="2408237" cy="819150"/>
        </p:xfrm>
        <a:graphic>
          <a:graphicData uri="http://schemas.openxmlformats.org/presentationml/2006/ole">
            <p:oleObj spid="_x0000_s19482" name="Equation" r:id="rId14" imgW="1155600" imgH="393480" progId="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2598738" y="3295650"/>
          <a:ext cx="2459037" cy="819150"/>
        </p:xfrm>
        <a:graphic>
          <a:graphicData uri="http://schemas.openxmlformats.org/presentationml/2006/ole">
            <p:oleObj spid="_x0000_s19483" name="Equation" r:id="rId15" imgW="1180800" imgH="393480" progId="">
              <p:embed/>
            </p:oleObj>
          </a:graphicData>
        </a:graphic>
      </p:graphicFrame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76200" y="4648200"/>
          <a:ext cx="3013075" cy="819150"/>
        </p:xfrm>
        <a:graphic>
          <a:graphicData uri="http://schemas.openxmlformats.org/presentationml/2006/ole">
            <p:oleObj spid="_x0000_s19484" name="Equation" r:id="rId16" imgW="1447560" imgH="393480" progId="">
              <p:embed/>
            </p:oleObj>
          </a:graphicData>
        </a:graphic>
      </p:graphicFrame>
      <p:graphicFrame>
        <p:nvGraphicFramePr>
          <p:cNvPr id="19486" name="Object 30"/>
          <p:cNvGraphicFramePr>
            <a:graphicFrameLocks noChangeAspect="1"/>
          </p:cNvGraphicFramePr>
          <p:nvPr/>
        </p:nvGraphicFramePr>
        <p:xfrm>
          <a:off x="5105400" y="2743200"/>
          <a:ext cx="1457325" cy="822325"/>
        </p:xfrm>
        <a:graphic>
          <a:graphicData uri="http://schemas.openxmlformats.org/presentationml/2006/ole">
            <p:oleObj spid="_x0000_s19486" name="Equation" r:id="rId17" imgW="698400" imgH="393480" progId="">
              <p:embed/>
            </p:oleObj>
          </a:graphicData>
        </a:graphic>
      </p:graphicFrame>
      <p:sp>
        <p:nvSpPr>
          <p:cNvPr id="19487" name="Freeform 31"/>
          <p:cNvSpPr>
            <a:spLocks/>
          </p:cNvSpPr>
          <p:nvPr/>
        </p:nvSpPr>
        <p:spPr bwMode="auto">
          <a:xfrm>
            <a:off x="4724400" y="1060450"/>
            <a:ext cx="381000" cy="2216150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140" y="60"/>
              </a:cxn>
              <a:cxn ang="0">
                <a:pos x="41" y="192"/>
              </a:cxn>
              <a:cxn ang="0">
                <a:pos x="8" y="351"/>
              </a:cxn>
              <a:cxn ang="0">
                <a:pos x="5" y="525"/>
              </a:cxn>
              <a:cxn ang="0">
                <a:pos x="38" y="705"/>
              </a:cxn>
              <a:cxn ang="0">
                <a:pos x="113" y="858"/>
              </a:cxn>
              <a:cxn ang="0">
                <a:pos x="254" y="921"/>
              </a:cxn>
              <a:cxn ang="0">
                <a:pos x="395" y="921"/>
              </a:cxn>
            </a:cxnLst>
            <a:rect l="0" t="0" r="r" b="b"/>
            <a:pathLst>
              <a:path w="395" h="931">
                <a:moveTo>
                  <a:pt x="296" y="0"/>
                </a:moveTo>
                <a:cubicBezTo>
                  <a:pt x="270" y="10"/>
                  <a:pt x="182" y="28"/>
                  <a:pt x="140" y="60"/>
                </a:cubicBezTo>
                <a:cubicBezTo>
                  <a:pt x="98" y="92"/>
                  <a:pt x="63" y="144"/>
                  <a:pt x="41" y="192"/>
                </a:cubicBezTo>
                <a:cubicBezTo>
                  <a:pt x="19" y="240"/>
                  <a:pt x="14" y="296"/>
                  <a:pt x="8" y="351"/>
                </a:cubicBezTo>
                <a:cubicBezTo>
                  <a:pt x="2" y="406"/>
                  <a:pt x="0" y="466"/>
                  <a:pt x="5" y="525"/>
                </a:cubicBezTo>
                <a:cubicBezTo>
                  <a:pt x="10" y="584"/>
                  <a:pt x="20" y="650"/>
                  <a:pt x="38" y="705"/>
                </a:cubicBezTo>
                <a:cubicBezTo>
                  <a:pt x="56" y="760"/>
                  <a:pt x="77" y="822"/>
                  <a:pt x="113" y="858"/>
                </a:cubicBezTo>
                <a:cubicBezTo>
                  <a:pt x="149" y="894"/>
                  <a:pt x="207" y="911"/>
                  <a:pt x="254" y="921"/>
                </a:cubicBezTo>
                <a:cubicBezTo>
                  <a:pt x="301" y="931"/>
                  <a:pt x="366" y="921"/>
                  <a:pt x="395" y="921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492" name="Object 36"/>
          <p:cNvGraphicFramePr>
            <a:graphicFrameLocks noChangeAspect="1"/>
          </p:cNvGraphicFramePr>
          <p:nvPr/>
        </p:nvGraphicFramePr>
        <p:xfrm>
          <a:off x="3233058" y="4615542"/>
          <a:ext cx="4159250" cy="822325"/>
        </p:xfrm>
        <a:graphic>
          <a:graphicData uri="http://schemas.openxmlformats.org/presentationml/2006/ole">
            <p:oleObj spid="_x0000_s19492" name="Equation" r:id="rId18" imgW="1993680" imgH="393480" progId="">
              <p:embed/>
            </p:oleObj>
          </a:graphicData>
        </a:graphic>
      </p:graphicFrame>
      <p:sp>
        <p:nvSpPr>
          <p:cNvPr id="19493" name="Line 37"/>
          <p:cNvSpPr>
            <a:spLocks noChangeShapeType="1"/>
          </p:cNvSpPr>
          <p:nvPr/>
        </p:nvSpPr>
        <p:spPr bwMode="auto">
          <a:xfrm flipH="1">
            <a:off x="6400800" y="4419600"/>
            <a:ext cx="762000" cy="457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6994525" y="3581400"/>
            <a:ext cx="2149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double angle formula</a:t>
            </a:r>
          </a:p>
        </p:txBody>
      </p:sp>
      <p:graphicFrame>
        <p:nvGraphicFramePr>
          <p:cNvPr id="19495" name="Object 39"/>
          <p:cNvGraphicFramePr>
            <a:graphicFrameLocks noChangeAspect="1"/>
          </p:cNvGraphicFramePr>
          <p:nvPr/>
        </p:nvGraphicFramePr>
        <p:xfrm>
          <a:off x="76200" y="5638800"/>
          <a:ext cx="4132263" cy="928688"/>
        </p:xfrm>
        <a:graphic>
          <a:graphicData uri="http://schemas.openxmlformats.org/presentationml/2006/ole">
            <p:oleObj spid="_x0000_s19495" name="Equation" r:id="rId19" imgW="1981080" imgH="444240" progId="">
              <p:embed/>
            </p:oleObj>
          </a:graphicData>
        </a:graphic>
      </p:graphicFrame>
      <p:graphicFrame>
        <p:nvGraphicFramePr>
          <p:cNvPr id="33" name="Object 31"/>
          <p:cNvGraphicFramePr>
            <a:graphicFrameLocks noChangeAspect="1"/>
          </p:cNvGraphicFramePr>
          <p:nvPr/>
        </p:nvGraphicFramePr>
        <p:xfrm>
          <a:off x="4437063" y="5651500"/>
          <a:ext cx="3868737" cy="901700"/>
        </p:xfrm>
        <a:graphic>
          <a:graphicData uri="http://schemas.openxmlformats.org/presentationml/2006/ole">
            <p:oleObj spid="_x0000_s19496" name="Equation" r:id="rId20" imgW="1854000" imgH="431640" progId="">
              <p:embed/>
            </p:oleObj>
          </a:graphicData>
        </a:graphic>
      </p:graphicFrame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4648200" y="5486400"/>
            <a:ext cx="37338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7" grpId="0" animBg="1"/>
      <p:bldP spid="19496" grpId="0" animBg="1"/>
      <p:bldP spid="19480" grpId="0" animBg="1"/>
      <p:bldP spid="19481" grpId="0" animBg="1"/>
      <p:bldP spid="19487" grpId="0" animBg="1"/>
      <p:bldP spid="19493" grpId="0" animBg="1"/>
      <p:bldP spid="19494" grpId="0" autoUpdateAnimBg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943600" y="2667000"/>
            <a:ext cx="2819400" cy="3962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248400" y="1219200"/>
            <a:ext cx="20574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819400" y="1219200"/>
            <a:ext cx="2667000" cy="3657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82575" y="3460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22325" y="331788"/>
          <a:ext cx="1481138" cy="922337"/>
        </p:xfrm>
        <a:graphic>
          <a:graphicData uri="http://schemas.openxmlformats.org/presentationml/2006/ole">
            <p:oleObj spid="_x0000_s21508" name="Equation" r:id="rId3" imgW="711000" imgH="444240" progId="">
              <p:embed/>
            </p:oleObj>
          </a:graphicData>
        </a:graphic>
      </p:graphicFrame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2727325" y="396875"/>
            <a:ext cx="6035675" cy="830263"/>
            <a:chOff x="1718" y="169"/>
            <a:chExt cx="3802" cy="523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1718" y="169"/>
              <a:ext cx="380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We can get              into the necessary form by completing the square</a:t>
              </a:r>
              <a:r>
                <a:rPr lang="en-US" dirty="0">
                  <a:solidFill>
                    <a:srgbClr val="0000FF"/>
                  </a:solidFill>
                </a:rPr>
                <a:t>.</a:t>
              </a:r>
            </a:p>
          </p:txBody>
        </p:sp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2832" y="182"/>
            <a:ext cx="576" cy="250"/>
          </p:xfrm>
          <a:graphic>
            <a:graphicData uri="http://schemas.openxmlformats.org/presentationml/2006/ole">
              <p:oleObj spid="_x0000_s21510" name="Equation" r:id="rId4" imgW="469800" imgH="203040" progId="">
                <p:embed/>
              </p:oleObj>
            </a:graphicData>
          </a:graphic>
        </p:graphicFrame>
      </p:grp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581400" y="1219200"/>
          <a:ext cx="1066800" cy="461963"/>
        </p:xfrm>
        <a:graphic>
          <a:graphicData uri="http://schemas.openxmlformats.org/presentationml/2006/ole">
            <p:oleObj spid="_x0000_s21512" name="Equation" r:id="rId5" imgW="469800" imgH="203040" progId="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3090863" y="1803400"/>
          <a:ext cx="2046287" cy="635000"/>
        </p:xfrm>
        <a:graphic>
          <a:graphicData uri="http://schemas.openxmlformats.org/presentationml/2006/ole">
            <p:oleObj spid="_x0000_s21513" name="Equation" r:id="rId6" imgW="901440" imgH="279360" progId="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2905125" y="2641600"/>
          <a:ext cx="2420938" cy="635000"/>
        </p:xfrm>
        <a:graphic>
          <a:graphicData uri="http://schemas.openxmlformats.org/presentationml/2006/ole">
            <p:oleObj spid="_x0000_s21514" name="Equation" r:id="rId7" imgW="1066680" imgH="279360" progId="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225800" y="3479800"/>
          <a:ext cx="1758950" cy="635000"/>
        </p:xfrm>
        <a:graphic>
          <a:graphicData uri="http://schemas.openxmlformats.org/presentationml/2006/ole">
            <p:oleObj spid="_x0000_s21515" name="Equation" r:id="rId8" imgW="774360" imgH="279360" progId="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406775" y="4241800"/>
          <a:ext cx="1498600" cy="635000"/>
        </p:xfrm>
        <a:graphic>
          <a:graphicData uri="http://schemas.openxmlformats.org/presentationml/2006/ole">
            <p:oleObj spid="_x0000_s21516" name="Equation" r:id="rId9" imgW="660240" imgH="279360" progId="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42900" y="1524000"/>
          <a:ext cx="2168525" cy="1081088"/>
        </p:xfrm>
        <a:graphic>
          <a:graphicData uri="http://schemas.openxmlformats.org/presentationml/2006/ole">
            <p:oleObj spid="_x0000_s21517" name="Equation" r:id="rId10" imgW="1041120" imgH="520560" progId="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6324600" y="1295400"/>
          <a:ext cx="1828800" cy="401638"/>
        </p:xfrm>
        <a:graphic>
          <a:graphicData uri="http://schemas.openxmlformats.org/presentationml/2006/ole">
            <p:oleObj spid="_x0000_s21518" name="Equation" r:id="rId11" imgW="812520" imgH="177480" progId="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6667500" y="2036763"/>
          <a:ext cx="1143000" cy="401637"/>
        </p:xfrm>
        <a:graphic>
          <a:graphicData uri="http://schemas.openxmlformats.org/presentationml/2006/ole">
            <p:oleObj spid="_x0000_s21519" name="Equation" r:id="rId12" imgW="507960" imgH="177480" progId="">
              <p:embed/>
            </p:oleObj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330198" y="2819400"/>
          <a:ext cx="1533525" cy="923925"/>
        </p:xfrm>
        <a:graphic>
          <a:graphicData uri="http://schemas.openxmlformats.org/presentationml/2006/ole">
            <p:oleObj spid="_x0000_s21520" name="Equation" r:id="rId13" imgW="736560" imgH="444240" progId="">
              <p:embed/>
            </p:oleObj>
          </a:graphicData>
        </a:graphic>
      </p:graphicFrame>
      <p:grpSp>
        <p:nvGrpSpPr>
          <p:cNvPr id="21538" name="Group 34"/>
          <p:cNvGrpSpPr>
            <a:grpSpLocks/>
          </p:cNvGrpSpPr>
          <p:nvPr/>
        </p:nvGrpSpPr>
        <p:grpSpPr bwMode="auto">
          <a:xfrm>
            <a:off x="6096000" y="2895600"/>
            <a:ext cx="2514600" cy="1676400"/>
            <a:chOff x="3840" y="2016"/>
            <a:chExt cx="1584" cy="1056"/>
          </a:xfrm>
        </p:grpSpPr>
        <p:graphicFrame>
          <p:nvGraphicFramePr>
            <p:cNvPr id="21524" name="Object 20"/>
            <p:cNvGraphicFramePr>
              <a:graphicFrameLocks noChangeAspect="1"/>
            </p:cNvGraphicFramePr>
            <p:nvPr/>
          </p:nvGraphicFramePr>
          <p:xfrm>
            <a:off x="4315" y="2116"/>
            <a:ext cx="121" cy="209"/>
          </p:xfrm>
          <a:graphic>
            <a:graphicData uri="http://schemas.openxmlformats.org/presentationml/2006/ole">
              <p:oleObj spid="_x0000_s21524" name="Equation" r:id="rId14" imgW="88560" imgH="164880" progId="">
                <p:embed/>
              </p:oleObj>
            </a:graphicData>
          </a:graphic>
        </p:graphicFrame>
        <p:sp>
          <p:nvSpPr>
            <p:cNvPr id="21526" name="Freeform 22"/>
            <p:cNvSpPr>
              <a:spLocks/>
            </p:cNvSpPr>
            <p:nvPr/>
          </p:nvSpPr>
          <p:spPr bwMode="auto">
            <a:xfrm>
              <a:off x="3840" y="2016"/>
              <a:ext cx="1327" cy="695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auto">
            <a:xfrm>
              <a:off x="5042" y="2595"/>
              <a:ext cx="122" cy="118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528" name="Object 24"/>
            <p:cNvGraphicFramePr>
              <a:graphicFrameLocks noChangeAspect="1"/>
            </p:cNvGraphicFramePr>
            <p:nvPr/>
          </p:nvGraphicFramePr>
          <p:xfrm>
            <a:off x="4213" y="2479"/>
            <a:ext cx="175" cy="227"/>
          </p:xfrm>
          <a:graphic>
            <a:graphicData uri="http://schemas.openxmlformats.org/presentationml/2006/ole">
              <p:oleObj spid="_x0000_s21528" name="Equation" r:id="rId15" imgW="126720" imgH="177480" progId="">
                <p:embed/>
              </p:oleObj>
            </a:graphicData>
          </a:graphic>
        </p:graphicFrame>
        <p:graphicFrame>
          <p:nvGraphicFramePr>
            <p:cNvPr id="21529" name="Object 25"/>
            <p:cNvGraphicFramePr>
              <a:graphicFrameLocks noChangeAspect="1"/>
            </p:cNvGraphicFramePr>
            <p:nvPr/>
          </p:nvGraphicFramePr>
          <p:xfrm>
            <a:off x="5250" y="2340"/>
            <a:ext cx="174" cy="178"/>
          </p:xfrm>
          <a:graphic>
            <a:graphicData uri="http://schemas.openxmlformats.org/presentationml/2006/ole">
              <p:oleObj spid="_x0000_s21529" name="Equation" r:id="rId16" imgW="126720" imgH="139680" progId="">
                <p:embed/>
              </p:oleObj>
            </a:graphicData>
          </a:graphic>
        </p:graphicFrame>
        <p:graphicFrame>
          <p:nvGraphicFramePr>
            <p:cNvPr id="21530" name="Object 26"/>
            <p:cNvGraphicFramePr>
              <a:graphicFrameLocks noChangeAspect="1"/>
            </p:cNvGraphicFramePr>
            <p:nvPr/>
          </p:nvGraphicFramePr>
          <p:xfrm>
            <a:off x="4193" y="2749"/>
            <a:ext cx="663" cy="323"/>
          </p:xfrm>
          <a:graphic>
            <a:graphicData uri="http://schemas.openxmlformats.org/presentationml/2006/ole">
              <p:oleObj spid="_x0000_s21530" name="Equation" r:id="rId17" imgW="482400" imgH="253800" progId="">
                <p:embed/>
              </p:oleObj>
            </a:graphicData>
          </a:graphic>
        </p:graphicFrame>
      </p:grpSp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287338" y="4038600"/>
          <a:ext cx="1693862" cy="817563"/>
        </p:xfrm>
        <a:graphic>
          <a:graphicData uri="http://schemas.openxmlformats.org/presentationml/2006/ole">
            <p:oleObj spid="_x0000_s21533" name="Equation" r:id="rId18" imgW="812520" imgH="393480" progId="">
              <p:embed/>
            </p:oleObj>
          </a:graphicData>
        </a:graphic>
      </p:graphicFrame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838200" y="41481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V="1">
            <a:off x="1066800" y="45291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290286" y="5257800"/>
          <a:ext cx="1112838" cy="579438"/>
        </p:xfrm>
        <a:graphic>
          <a:graphicData uri="http://schemas.openxmlformats.org/presentationml/2006/ole">
            <p:oleObj spid="_x0000_s21536" name="Equation" r:id="rId19" imgW="533160" imgH="279360" progId="">
              <p:embed/>
            </p:oleObj>
          </a:graphicData>
        </a:graphic>
      </p:graphicFrame>
      <p:graphicFrame>
        <p:nvGraphicFramePr>
          <p:cNvPr id="21537" name="Object 33"/>
          <p:cNvGraphicFramePr>
            <a:graphicFrameLocks noChangeAspect="1"/>
          </p:cNvGraphicFramePr>
          <p:nvPr/>
        </p:nvGraphicFramePr>
        <p:xfrm>
          <a:off x="1509486" y="5334000"/>
          <a:ext cx="1031875" cy="369888"/>
        </p:xfrm>
        <a:graphic>
          <a:graphicData uri="http://schemas.openxmlformats.org/presentationml/2006/ole">
            <p:oleObj spid="_x0000_s21537" name="Equation" r:id="rId20" imgW="495000" imgH="177480" progId="">
              <p:embed/>
            </p:oleObj>
          </a:graphicData>
        </a:graphic>
      </p:graphicFrame>
      <p:graphicFrame>
        <p:nvGraphicFramePr>
          <p:cNvPr id="21539" name="Object 35"/>
          <p:cNvGraphicFramePr>
            <a:graphicFrameLocks noChangeAspect="1"/>
          </p:cNvGraphicFramePr>
          <p:nvPr/>
        </p:nvGraphicFramePr>
        <p:xfrm>
          <a:off x="2590800" y="5286375"/>
          <a:ext cx="1693863" cy="423863"/>
        </p:xfrm>
        <a:graphic>
          <a:graphicData uri="http://schemas.openxmlformats.org/presentationml/2006/ole">
            <p:oleObj spid="_x0000_s21539" name="Equation" r:id="rId21" imgW="812520" imgH="203040" progId="">
              <p:embed/>
            </p:oleObj>
          </a:graphicData>
        </a:graphic>
      </p:graphicFrame>
      <p:graphicFrame>
        <p:nvGraphicFramePr>
          <p:cNvPr id="21540" name="Object 36"/>
          <p:cNvGraphicFramePr>
            <a:graphicFrameLocks noChangeAspect="1"/>
          </p:cNvGraphicFramePr>
          <p:nvPr/>
        </p:nvGraphicFramePr>
        <p:xfrm>
          <a:off x="2619375" y="5946775"/>
          <a:ext cx="2486025" cy="530225"/>
        </p:xfrm>
        <a:graphic>
          <a:graphicData uri="http://schemas.openxmlformats.org/presentationml/2006/ole">
            <p:oleObj spid="_x0000_s21540" name="Equation" r:id="rId22" imgW="1193760" imgH="253800" progId="">
              <p:embed/>
            </p:oleObj>
          </a:graphicData>
        </a:graphic>
      </p:graphicFrame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3048000" y="5791200"/>
            <a:ext cx="21336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42" name="Object 38"/>
          <p:cNvGraphicFramePr>
            <a:graphicFrameLocks noChangeAspect="1"/>
          </p:cNvGraphicFramePr>
          <p:nvPr/>
        </p:nvGraphicFramePr>
        <p:xfrm>
          <a:off x="5943600" y="4800600"/>
          <a:ext cx="1600200" cy="728663"/>
        </p:xfrm>
        <a:graphic>
          <a:graphicData uri="http://schemas.openxmlformats.org/presentationml/2006/ole">
            <p:oleObj spid="_x0000_s21542" name="Equation" r:id="rId23" imgW="977760" imgH="444240" progId="">
              <p:embed/>
            </p:oleObj>
          </a:graphicData>
        </a:graphic>
      </p:graphicFrame>
      <p:graphicFrame>
        <p:nvGraphicFramePr>
          <p:cNvPr id="21543" name="Object 39"/>
          <p:cNvGraphicFramePr>
            <a:graphicFrameLocks noChangeAspect="1"/>
          </p:cNvGraphicFramePr>
          <p:nvPr/>
        </p:nvGraphicFramePr>
        <p:xfrm>
          <a:off x="7613650" y="4918075"/>
          <a:ext cx="996950" cy="415925"/>
        </p:xfrm>
        <a:graphic>
          <a:graphicData uri="http://schemas.openxmlformats.org/presentationml/2006/ole">
            <p:oleObj spid="_x0000_s21543" name="Equation" r:id="rId24" imgW="609480" imgH="253800" progId="">
              <p:embed/>
            </p:oleObj>
          </a:graphicData>
        </a:graphic>
      </p:graphicFrame>
      <p:graphicFrame>
        <p:nvGraphicFramePr>
          <p:cNvPr id="21544" name="Object 40"/>
          <p:cNvGraphicFramePr>
            <a:graphicFrameLocks noChangeAspect="1"/>
          </p:cNvGraphicFramePr>
          <p:nvPr/>
        </p:nvGraphicFramePr>
        <p:xfrm>
          <a:off x="6019800" y="5813425"/>
          <a:ext cx="914400" cy="292100"/>
        </p:xfrm>
        <a:graphic>
          <a:graphicData uri="http://schemas.openxmlformats.org/presentationml/2006/ole">
            <p:oleObj spid="_x0000_s21544" name="Equation" r:id="rId25" imgW="558720" imgH="177480" progId="">
              <p:embed/>
            </p:oleObj>
          </a:graphicData>
        </a:graphic>
      </p:graphicFrame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7045325" y="5791200"/>
          <a:ext cx="1454150" cy="292100"/>
        </p:xfrm>
        <a:graphic>
          <a:graphicData uri="http://schemas.openxmlformats.org/presentationml/2006/ole">
            <p:oleObj spid="_x0000_s21545" name="Equation" r:id="rId26" imgW="88884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 animBg="1"/>
      <p:bldP spid="21522" grpId="0" animBg="1"/>
      <p:bldP spid="21521" grpId="0" animBg="1"/>
      <p:bldP spid="21534" grpId="0" animBg="1"/>
      <p:bldP spid="21535" grpId="0" animBg="1"/>
      <p:bldP spid="215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43600" y="914400"/>
            <a:ext cx="2819400" cy="487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19400" y="3276600"/>
            <a:ext cx="20574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19400" y="914400"/>
            <a:ext cx="2667000" cy="2209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82575" y="3460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38175" y="384175"/>
          <a:ext cx="1851025" cy="817563"/>
        </p:xfrm>
        <a:graphic>
          <a:graphicData uri="http://schemas.openxmlformats.org/presentationml/2006/ole">
            <p:oleObj spid="_x0000_s22535" name="Equation" r:id="rId3" imgW="888840" imgH="393480" progId="">
              <p:embed/>
            </p:oleObj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727325" y="396875"/>
            <a:ext cx="314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Complete the square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3235325" y="914400"/>
          <a:ext cx="1758950" cy="461963"/>
        </p:xfrm>
        <a:graphic>
          <a:graphicData uri="http://schemas.openxmlformats.org/presentationml/2006/ole">
            <p:oleObj spid="_x0000_s22539" name="Equation" r:id="rId4" imgW="774360" imgH="203040" progId="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3062288" y="1584325"/>
          <a:ext cx="2103437" cy="461963"/>
        </p:xfrm>
        <a:graphic>
          <a:graphicData uri="http://schemas.openxmlformats.org/presentationml/2006/ole">
            <p:oleObj spid="_x0000_s22540" name="Equation" r:id="rId5" imgW="927000" imgH="203040" progId="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265488" y="2336800"/>
          <a:ext cx="1700212" cy="635000"/>
        </p:xfrm>
        <a:graphic>
          <a:graphicData uri="http://schemas.openxmlformats.org/presentationml/2006/ole">
            <p:oleObj spid="_x0000_s22541" name="Equation" r:id="rId6" imgW="749160" imgH="279360" progId="">
              <p:embed/>
            </p:oleObj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368300" y="1576388"/>
          <a:ext cx="2116138" cy="976312"/>
        </p:xfrm>
        <a:graphic>
          <a:graphicData uri="http://schemas.openxmlformats.org/presentationml/2006/ole">
            <p:oleObj spid="_x0000_s22544" name="Equation" r:id="rId7" imgW="1015920" imgH="469800" progId="">
              <p:embed/>
            </p:oleObj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2795588" y="3352800"/>
          <a:ext cx="2028825" cy="401638"/>
        </p:xfrm>
        <a:graphic>
          <a:graphicData uri="http://schemas.openxmlformats.org/presentationml/2006/ole">
            <p:oleObj spid="_x0000_s22545" name="Equation" r:id="rId8" imgW="901440" imgH="177480" progId="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3124200" y="3810000"/>
          <a:ext cx="1400175" cy="401638"/>
        </p:xfrm>
        <a:graphic>
          <a:graphicData uri="http://schemas.openxmlformats.org/presentationml/2006/ole">
            <p:oleObj spid="_x0000_s22546" name="Equation" r:id="rId9" imgW="622080" imgH="177480" progId="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304800" y="2871788"/>
          <a:ext cx="1560513" cy="819150"/>
        </p:xfrm>
        <a:graphic>
          <a:graphicData uri="http://schemas.openxmlformats.org/presentationml/2006/ole">
            <p:oleObj spid="_x0000_s22547" name="Equation" r:id="rId10" imgW="749160" imgH="393480" progId="">
              <p:embed/>
            </p:oleObj>
          </a:graphicData>
        </a:graphic>
      </p:graphicFrame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6096000" y="1143000"/>
            <a:ext cx="2514600" cy="1550988"/>
            <a:chOff x="3840" y="720"/>
            <a:chExt cx="1584" cy="977"/>
          </a:xfrm>
        </p:grpSpPr>
        <p:graphicFrame>
          <p:nvGraphicFramePr>
            <p:cNvPr id="22549" name="Object 21"/>
            <p:cNvGraphicFramePr>
              <a:graphicFrameLocks noChangeAspect="1"/>
            </p:cNvGraphicFramePr>
            <p:nvPr/>
          </p:nvGraphicFramePr>
          <p:xfrm>
            <a:off x="4512" y="1488"/>
            <a:ext cx="121" cy="209"/>
          </p:xfrm>
          <a:graphic>
            <a:graphicData uri="http://schemas.openxmlformats.org/presentationml/2006/ole">
              <p:oleObj spid="_x0000_s22549" name="Equation" r:id="rId11" imgW="88560" imgH="164880" progId="">
                <p:embed/>
              </p:oleObj>
            </a:graphicData>
          </a:graphic>
        </p:graphicFrame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3840" y="720"/>
              <a:ext cx="1327" cy="695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5042" y="1299"/>
              <a:ext cx="122" cy="118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52" name="Object 24"/>
            <p:cNvGraphicFramePr>
              <a:graphicFrameLocks noChangeAspect="1"/>
            </p:cNvGraphicFramePr>
            <p:nvPr/>
          </p:nvGraphicFramePr>
          <p:xfrm>
            <a:off x="4213" y="1183"/>
            <a:ext cx="175" cy="227"/>
          </p:xfrm>
          <a:graphic>
            <a:graphicData uri="http://schemas.openxmlformats.org/presentationml/2006/ole">
              <p:oleObj spid="_x0000_s22552" name="Equation" r:id="rId12" imgW="126720" imgH="177480" progId="">
                <p:embed/>
              </p:oleObj>
            </a:graphicData>
          </a:graphic>
        </p:graphicFrame>
        <p:graphicFrame>
          <p:nvGraphicFramePr>
            <p:cNvPr id="22553" name="Object 25"/>
            <p:cNvGraphicFramePr>
              <a:graphicFrameLocks noChangeAspect="1"/>
            </p:cNvGraphicFramePr>
            <p:nvPr/>
          </p:nvGraphicFramePr>
          <p:xfrm>
            <a:off x="5250" y="1044"/>
            <a:ext cx="174" cy="178"/>
          </p:xfrm>
          <a:graphic>
            <a:graphicData uri="http://schemas.openxmlformats.org/presentationml/2006/ole">
              <p:oleObj spid="_x0000_s22553" name="Equation" r:id="rId13" imgW="126720" imgH="139680" progId="">
                <p:embed/>
              </p:oleObj>
            </a:graphicData>
          </a:graphic>
        </p:graphicFrame>
        <p:graphicFrame>
          <p:nvGraphicFramePr>
            <p:cNvPr id="22554" name="Object 26"/>
            <p:cNvGraphicFramePr>
              <a:graphicFrameLocks noChangeAspect="1"/>
            </p:cNvGraphicFramePr>
            <p:nvPr/>
          </p:nvGraphicFramePr>
          <p:xfrm>
            <a:off x="3888" y="720"/>
            <a:ext cx="681" cy="323"/>
          </p:xfrm>
          <a:graphic>
            <a:graphicData uri="http://schemas.openxmlformats.org/presentationml/2006/ole">
              <p:oleObj spid="_x0000_s22554" name="Equation" r:id="rId14" imgW="495000" imgH="253800" progId="">
                <p:embed/>
              </p:oleObj>
            </a:graphicData>
          </a:graphic>
        </p:graphicFrame>
      </p:grpSp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76200" y="4157663"/>
          <a:ext cx="2065337" cy="871537"/>
        </p:xfrm>
        <a:graphic>
          <a:graphicData uri="http://schemas.openxmlformats.org/presentationml/2006/ole">
            <p:oleObj spid="_x0000_s22555" name="Equation" r:id="rId15" imgW="990360" imgH="419040" progId="">
              <p:embed/>
            </p:oleObj>
          </a:graphicData>
        </a:graphic>
      </p:graphicFrame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914400" y="43005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1143000" y="46815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69850" y="5216525"/>
          <a:ext cx="1377950" cy="815975"/>
        </p:xfrm>
        <a:graphic>
          <a:graphicData uri="http://schemas.openxmlformats.org/presentationml/2006/ole">
            <p:oleObj spid="_x0000_s22558" name="Equation" r:id="rId16" imgW="660240" imgH="393480" progId="">
              <p:embed/>
            </p:oleObj>
          </a:graphicData>
        </a:graphic>
      </p:graphicFrame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1524000" y="5186363"/>
          <a:ext cx="1270000" cy="819150"/>
        </p:xfrm>
        <a:graphic>
          <a:graphicData uri="http://schemas.openxmlformats.org/presentationml/2006/ole">
            <p:oleObj spid="_x0000_s22559" name="Equation" r:id="rId17" imgW="609480" imgH="393480" progId="">
              <p:embed/>
            </p:oleObj>
          </a:graphicData>
        </a:graphic>
      </p:graphicFrame>
      <p:graphicFrame>
        <p:nvGraphicFramePr>
          <p:cNvPr id="22560" name="Object 32"/>
          <p:cNvGraphicFramePr>
            <a:graphicFrameLocks noChangeAspect="1"/>
          </p:cNvGraphicFramePr>
          <p:nvPr/>
        </p:nvGraphicFramePr>
        <p:xfrm>
          <a:off x="2778125" y="5194300"/>
          <a:ext cx="2116138" cy="820738"/>
        </p:xfrm>
        <a:graphic>
          <a:graphicData uri="http://schemas.openxmlformats.org/presentationml/2006/ole">
            <p:oleObj spid="_x0000_s22560" name="Equation" r:id="rId18" imgW="1015920" imgH="393480" progId="">
              <p:embed/>
            </p:oleObj>
          </a:graphicData>
        </a:graphic>
      </p:graphicFrame>
      <p:graphicFrame>
        <p:nvGraphicFramePr>
          <p:cNvPr id="22561" name="Object 33"/>
          <p:cNvGraphicFramePr>
            <a:graphicFrameLocks noChangeAspect="1"/>
          </p:cNvGraphicFramePr>
          <p:nvPr/>
        </p:nvGraphicFramePr>
        <p:xfrm>
          <a:off x="2700338" y="5953125"/>
          <a:ext cx="2935287" cy="822325"/>
        </p:xfrm>
        <a:graphic>
          <a:graphicData uri="http://schemas.openxmlformats.org/presentationml/2006/ole">
            <p:oleObj spid="_x0000_s22561" name="Equation" r:id="rId19" imgW="1409400" imgH="393480" progId="">
              <p:embed/>
            </p:oleObj>
          </a:graphicData>
        </a:graphic>
      </p:graphicFrame>
      <p:sp>
        <p:nvSpPr>
          <p:cNvPr id="22562" name="AutoShape 34"/>
          <p:cNvSpPr>
            <a:spLocks noChangeArrowheads="1"/>
          </p:cNvSpPr>
          <p:nvPr/>
        </p:nvSpPr>
        <p:spPr bwMode="auto">
          <a:xfrm>
            <a:off x="3048000" y="5943600"/>
            <a:ext cx="2667000" cy="8223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63" name="Object 35"/>
          <p:cNvGraphicFramePr>
            <a:graphicFrameLocks noChangeAspect="1"/>
          </p:cNvGraphicFramePr>
          <p:nvPr/>
        </p:nvGraphicFramePr>
        <p:xfrm>
          <a:off x="6705600" y="2819400"/>
          <a:ext cx="1219200" cy="373063"/>
        </p:xfrm>
        <a:graphic>
          <a:graphicData uri="http://schemas.openxmlformats.org/presentationml/2006/ole">
            <p:oleObj spid="_x0000_s22563" name="Equation" r:id="rId20" imgW="583920" imgH="177480" progId="">
              <p:embed/>
            </p:oleObj>
          </a:graphicData>
        </a:graphic>
      </p:graphicFrame>
      <p:graphicFrame>
        <p:nvGraphicFramePr>
          <p:cNvPr id="22565" name="Object 37"/>
          <p:cNvGraphicFramePr>
            <a:graphicFrameLocks noChangeAspect="1"/>
          </p:cNvGraphicFramePr>
          <p:nvPr/>
        </p:nvGraphicFramePr>
        <p:xfrm>
          <a:off x="6324600" y="4281488"/>
          <a:ext cx="2057400" cy="557212"/>
        </p:xfrm>
        <a:graphic>
          <a:graphicData uri="http://schemas.openxmlformats.org/presentationml/2006/ole">
            <p:oleObj spid="_x0000_s22565" name="Equation" r:id="rId21" imgW="939600" imgH="253800" progId="">
              <p:embed/>
            </p:oleObj>
          </a:graphicData>
        </a:graphic>
      </p:graphicFrame>
      <p:graphicFrame>
        <p:nvGraphicFramePr>
          <p:cNvPr id="22567" name="Object 39"/>
          <p:cNvGraphicFramePr>
            <a:graphicFrameLocks noChangeAspect="1"/>
          </p:cNvGraphicFramePr>
          <p:nvPr/>
        </p:nvGraphicFramePr>
        <p:xfrm>
          <a:off x="3124200" y="4156075"/>
          <a:ext cx="1400175" cy="889000"/>
        </p:xfrm>
        <a:graphic>
          <a:graphicData uri="http://schemas.openxmlformats.org/presentationml/2006/ole">
            <p:oleObj spid="_x0000_s22567" name="Equation" r:id="rId22" imgW="622080" imgH="393480" progId="">
              <p:embed/>
            </p:oleObj>
          </a:graphicData>
        </a:graphic>
      </p:graphicFrame>
      <p:graphicFrame>
        <p:nvGraphicFramePr>
          <p:cNvPr id="22569" name="Object 41"/>
          <p:cNvGraphicFramePr>
            <a:graphicFrameLocks noChangeAspect="1"/>
          </p:cNvGraphicFramePr>
          <p:nvPr/>
        </p:nvGraphicFramePr>
        <p:xfrm>
          <a:off x="6288088" y="3524250"/>
          <a:ext cx="2017712" cy="438150"/>
        </p:xfrm>
        <a:graphic>
          <a:graphicData uri="http://schemas.openxmlformats.org/presentationml/2006/ole">
            <p:oleObj spid="_x0000_s22569" name="Equation" r:id="rId23" imgW="939600" imgH="203040" progId="">
              <p:embed/>
            </p:oleObj>
          </a:graphicData>
        </a:graphic>
      </p:graphicFrame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6380163" y="5137150"/>
          <a:ext cx="1946275" cy="446088"/>
        </p:xfrm>
        <a:graphic>
          <a:graphicData uri="http://schemas.openxmlformats.org/presentationml/2006/ole">
            <p:oleObj spid="_x0000_s22570" name="Equation" r:id="rId24" imgW="88884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7" grpId="0" autoUpdateAnimBg="0"/>
      <p:bldP spid="22556" grpId="0" animBg="1"/>
      <p:bldP spid="22557" grpId="0" animBg="1"/>
      <p:bldP spid="225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38200" y="1143000"/>
          <a:ext cx="2286000" cy="762000"/>
        </p:xfrm>
        <a:graphic>
          <a:graphicData uri="http://schemas.openxmlformats.org/presentationml/2006/ole">
            <p:oleObj spid="_x0000_s39938" name="Equation" r:id="rId3" imgW="914400" imgH="304800" progId="Equation.3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838200" y="2057400"/>
          <a:ext cx="2286000" cy="1085850"/>
        </p:xfrm>
        <a:graphic>
          <a:graphicData uri="http://schemas.openxmlformats.org/presentationml/2006/ole">
            <p:oleObj spid="_x0000_s39939" name="Equation" r:id="rId4" imgW="939392" imgH="444307" progId="Equation.3">
              <p:embed/>
            </p:oleObj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838200" y="3352800"/>
          <a:ext cx="2057400" cy="1309688"/>
        </p:xfrm>
        <a:graphic>
          <a:graphicData uri="http://schemas.openxmlformats.org/presentationml/2006/ole">
            <p:oleObj spid="_x0000_s39940" name="Equation" r:id="rId5" imgW="736600" imgH="469900" progId="Equation.3">
              <p:embed/>
            </p:oleObj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838200" y="5029200"/>
          <a:ext cx="2667000" cy="987425"/>
        </p:xfrm>
        <a:graphic>
          <a:graphicData uri="http://schemas.openxmlformats.org/presentationml/2006/ole">
            <p:oleObj spid="_x0000_s39941" name="Equation" r:id="rId6" imgW="952087" imgH="355446" progId="Equation.3">
              <p:embed/>
            </p:oleObj>
          </a:graphicData>
        </a:graphic>
      </p:graphicFrame>
      <p:sp>
        <p:nvSpPr>
          <p:cNvPr id="12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91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Subs</dc:title>
  <dc:subject>Cal II</dc:subject>
  <dc:creator>Phong Chau</dc:creator>
  <cp:lastModifiedBy>Phong</cp:lastModifiedBy>
  <cp:revision>58</cp:revision>
  <dcterms:created xsi:type="dcterms:W3CDTF">2003-01-28T06:26:37Z</dcterms:created>
  <dcterms:modified xsi:type="dcterms:W3CDTF">2013-01-28T05:47:33Z</dcterms:modified>
</cp:coreProperties>
</file>