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89" r:id="rId4"/>
    <p:sldId id="291" r:id="rId5"/>
    <p:sldId id="28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CCFF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91829" y="1905000"/>
            <a:ext cx="56284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Differential Equations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 Solutions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557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An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ordinary differential equation</a:t>
                </a:r>
                <a:r>
                  <a:rPr lang="en-US" dirty="0" smtClean="0"/>
                  <a:t>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ODE</a:t>
                </a:r>
                <a:r>
                  <a:rPr lang="en-US" dirty="0" smtClean="0"/>
                  <a:t>)is an equation involving an unknown function of a single variable together with one or more of its derivatives.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 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sz="1000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order</a:t>
                </a:r>
                <a:r>
                  <a:rPr lang="en-US" dirty="0" smtClean="0"/>
                  <a:t> of a differential equation is the order of the highest derivative that appears in the equation.	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/>
                  <a:t>:  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normal form</a:t>
                </a:r>
                <a:r>
                  <a:rPr lang="en-US" dirty="0" smtClean="0"/>
                  <a:t> of an ODE of order n is:  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 smtClean="0">
                    <a:solidFill>
                      <a:srgbClr val="9933FF"/>
                    </a:solidFill>
                  </a:rPr>
                  <a:t>Example</a:t>
                </a:r>
                <a:r>
                  <a:rPr lang="en-US" dirty="0" smtClean="0"/>
                  <a:t>: write the equation in normal form.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557612"/>
              </a:xfrm>
              <a:prstGeom prst="rect">
                <a:avLst/>
              </a:prstGeom>
              <a:blipFill rotWithShape="0">
                <a:blip r:embed="rId2"/>
                <a:stretch>
                  <a:fillRect l="-1114" t="-768" r="-594" b="-76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196096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6121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solution</a:t>
                </a:r>
                <a:r>
                  <a:rPr lang="en-US" dirty="0" smtClean="0"/>
                  <a:t> of an ODE is a differentiable function that satisfies the equation for all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in its domain.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 Show that the given function is a solution.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ra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;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;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sz="1200" dirty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The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interval of existence</a:t>
                </a:r>
                <a:r>
                  <a:rPr lang="en-US" dirty="0" smtClean="0"/>
                  <a:t> of a solution to an ODE is the largest interval over which the solution can be defined and remain a solution. (The function must be </a:t>
                </a:r>
                <a:r>
                  <a:rPr lang="en-US" u="sng" dirty="0" smtClean="0"/>
                  <a:t>differentiable</a:t>
                </a:r>
                <a:r>
                  <a:rPr lang="en-US" dirty="0" smtClean="0"/>
                  <a:t> and thus </a:t>
                </a:r>
                <a:r>
                  <a:rPr lang="en-US" u="sng" dirty="0" smtClean="0"/>
                  <a:t>continuous</a:t>
                </a:r>
                <a:r>
                  <a:rPr lang="en-US" dirty="0" smtClean="0"/>
                  <a:t> on this interval)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i="1" dirty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/>
                  <a:t>: </a:t>
                </a:r>
                <a:r>
                  <a:rPr lang="en-US" dirty="0" smtClean="0"/>
                  <a:t>Find the interval of solution in problems 1 and 2.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6121548"/>
              </a:xfrm>
              <a:prstGeom prst="rect">
                <a:avLst/>
              </a:prstGeom>
              <a:blipFill rotWithShape="0">
                <a:blip r:embed="rId2"/>
                <a:stretch>
                  <a:fillRect l="-1114" t="-697" r="-8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7174608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1072991"/>
                <a:ext cx="8213706" cy="3575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initial value problem</a:t>
                </a:r>
                <a:r>
                  <a:rPr lang="en-US" dirty="0" smtClean="0"/>
                  <a:t>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IVP</a:t>
                </a:r>
                <a:r>
                  <a:rPr lang="en-US" dirty="0" smtClean="0"/>
                  <a:t>) is an ODE that has one or more initial conditions.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 smtClean="0"/>
                  <a:t>: Solve the following IVP.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ra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;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(4)=6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;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072991"/>
                <a:ext cx="8213706" cy="3575209"/>
              </a:xfrm>
              <a:prstGeom prst="rect">
                <a:avLst/>
              </a:prstGeom>
              <a:blipFill rotWithShape="0">
                <a:blip r:embed="rId2"/>
                <a:stretch>
                  <a:fillRect l="-1114" t="-11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133600" y="228600"/>
            <a:ext cx="461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Value Problems</a:t>
            </a:r>
          </a:p>
        </p:txBody>
      </p:sp>
    </p:spTree>
    <p:extLst>
      <p:ext uri="{BB962C8B-B14F-4D97-AF65-F5344CB8AC3E}">
        <p14:creationId xmlns:p14="http://schemas.microsoft.com/office/powerpoint/2010/main" val="24672695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43200" y="152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304800" y="1824352"/>
                <a:ext cx="8001000" cy="304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The slope of a point on the curve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has slope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so we can draw a small line segment to represent the tangent line with slope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at any given point.</a:t>
                </a:r>
                <a:endParaRPr lang="en-US" dirty="0"/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A graph of these small line segments is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direction field</a:t>
                </a:r>
                <a:r>
                  <a:rPr lang="en-US" dirty="0" smtClean="0"/>
                  <a:t>, and we can sketch the graph of solution curves based on the direction field.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4352"/>
                <a:ext cx="8001000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990" t="-1400" r="-22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1274040"/>
                <a:ext cx="18045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74040"/>
                <a:ext cx="1804597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90600" y="723728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  Consider a normal form of </a:t>
            </a:r>
            <a:r>
              <a:rPr lang="en-US" dirty="0" smtClean="0"/>
              <a:t>a first order </a:t>
            </a:r>
            <a:r>
              <a:rPr lang="en-US" dirty="0" smtClean="0"/>
              <a:t>ODE: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9600" y="4419600"/>
                <a:ext cx="76962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9933FF"/>
                    </a:solidFill>
                  </a:rPr>
                  <a:t>Examples</a:t>
                </a:r>
                <a:r>
                  <a:rPr lang="en-US" dirty="0"/>
                  <a:t>: </a:t>
                </a:r>
                <a:r>
                  <a:rPr lang="en-US" dirty="0" smtClean="0"/>
                  <a:t>Sketch the direction field and predict the solution curve.</a:t>
                </a: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419600"/>
                <a:ext cx="7696200" cy="1938992"/>
              </a:xfrm>
              <a:prstGeom prst="rect">
                <a:avLst/>
              </a:prstGeom>
              <a:blipFill rotWithShape="0">
                <a:blip r:embed="rId4"/>
                <a:stretch>
                  <a:fillRect l="-1188" t="-2201" b="-5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69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191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140</cp:revision>
  <dcterms:created xsi:type="dcterms:W3CDTF">2002-03-20T19:03:20Z</dcterms:created>
  <dcterms:modified xsi:type="dcterms:W3CDTF">2015-01-22T15:54:25Z</dcterms:modified>
</cp:coreProperties>
</file>