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4" r:id="rId3"/>
    <p:sldId id="290" r:id="rId4"/>
    <p:sldId id="29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CC"/>
    <a:srgbClr val="CCFFFF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3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6872" y="1905000"/>
            <a:ext cx="835837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Solutions to Separable Equations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09800" y="152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Separable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571500" y="2819400"/>
                <a:ext cx="7620000" cy="3376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 smtClean="0"/>
                  <a:t>Rewrite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and separate the variables to put it in the above form.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 smtClean="0"/>
                  <a:t>Then integrate both sides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arenR"/>
                </a:pPr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if possible.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dirty="0" smtClean="0"/>
              </a:p>
              <a:p>
                <a:pPr>
                  <a:buFont typeface="Wingdings" pitchFamily="2" charset="2"/>
                  <a:buChar char="Ø"/>
                </a:pPr>
                <a:endParaRPr lang="en-US" i="1" dirty="0"/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" y="2819400"/>
                <a:ext cx="7620000" cy="3376630"/>
              </a:xfrm>
              <a:prstGeom prst="rect">
                <a:avLst/>
              </a:prstGeom>
              <a:blipFill rotWithShape="0">
                <a:blip r:embed="rId2"/>
                <a:stretch>
                  <a:fillRect l="-1120" r="-144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90800" y="2243693"/>
                <a:ext cx="2520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243693"/>
                <a:ext cx="2520562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57200" y="997803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separable differential equation </a:t>
            </a:r>
            <a:r>
              <a:rPr lang="en-US" dirty="0" smtClean="0"/>
              <a:t>is an equation that can be written in the form</a:t>
            </a:r>
          </a:p>
        </p:txBody>
      </p:sp>
    </p:spTree>
    <p:extLst>
      <p:ext uri="{BB962C8B-B14F-4D97-AF65-F5344CB8AC3E}">
        <p14:creationId xmlns:p14="http://schemas.microsoft.com/office/powerpoint/2010/main" val="32406918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1143000" y="1143000"/>
                <a:ext cx="7010400" cy="3232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Find the general solution to the equation.</a:t>
                </a:r>
              </a:p>
              <a:p>
                <a:endParaRPr lang="en-US" dirty="0"/>
              </a:p>
              <a:p>
                <a:r>
                  <a:rPr lang="en-US" dirty="0" smtClean="0"/>
                  <a:t>1)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b="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endParaRPr lang="en-US" b="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2)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(1+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3) </a:t>
                </a:r>
                <a:r>
                  <a:rPr lang="en-US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1143000"/>
                <a:ext cx="7010400" cy="3232680"/>
              </a:xfrm>
              <a:prstGeom prst="rect">
                <a:avLst/>
              </a:prstGeom>
              <a:blipFill rotWithShape="0">
                <a:blip r:embed="rId2"/>
                <a:stretch>
                  <a:fillRect l="-1391" t="-132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290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5501830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838200" y="1219200"/>
                <a:ext cx="7924800" cy="4395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1. Solve the following IVP.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This is </a:t>
                </a:r>
                <a:r>
                  <a:rPr lang="en-US" dirty="0">
                    <a:solidFill>
                      <a:srgbClr val="FF0000"/>
                    </a:solidFill>
                  </a:rPr>
                  <a:t>autonomous equation</a:t>
                </a:r>
                <a:r>
                  <a:rPr lang="en-US" dirty="0"/>
                  <a:t>, in which the independent </a:t>
                </a:r>
                <a:r>
                  <a:rPr lang="en-US" dirty="0" smtClean="0"/>
                  <a:t>variable does </a:t>
                </a:r>
                <a:r>
                  <a:rPr lang="en-US" dirty="0"/>
                  <a:t>not appear explicitly in the equation.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2. Find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implicit solution </a:t>
                </a:r>
                <a:r>
                  <a:rPr lang="en-US" dirty="0" smtClean="0"/>
                  <a:t>to the equation.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51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219200"/>
                <a:ext cx="7924800" cy="4395562"/>
              </a:xfrm>
              <a:prstGeom prst="rect">
                <a:avLst/>
              </a:prstGeom>
              <a:blipFill rotWithShape="0">
                <a:blip r:embed="rId2"/>
                <a:stretch>
                  <a:fillRect l="-1231" t="-9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29000" y="228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3179347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47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131</cp:revision>
  <dcterms:created xsi:type="dcterms:W3CDTF">2002-03-20T19:03:20Z</dcterms:created>
  <dcterms:modified xsi:type="dcterms:W3CDTF">2015-01-22T18:22:07Z</dcterms:modified>
</cp:coreProperties>
</file>