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7" r:id="rId3"/>
    <p:sldId id="28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CC"/>
    <a:srgbClr val="CCFFFF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08897" y="1905000"/>
            <a:ext cx="61943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4.2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Second-Order Equations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and Examples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933271"/>
            <a:ext cx="7620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A </a:t>
            </a:r>
            <a:r>
              <a:rPr lang="en-US" u="sng" dirty="0" smtClean="0">
                <a:solidFill>
                  <a:srgbClr val="FF0000"/>
                </a:solidFill>
              </a:rPr>
              <a:t>planar system</a:t>
            </a:r>
            <a:r>
              <a:rPr lang="en-US" dirty="0" smtClean="0"/>
              <a:t> of first order equations is a set of two first-order equations. It has the form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Planar System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124200" y="1711851"/>
                <a:ext cx="2477922" cy="10218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eqArr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711851"/>
                <a:ext cx="2477922" cy="10218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38200" y="2819400"/>
                <a:ext cx="7543800" cy="1051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  is </a:t>
                </a:r>
                <a:r>
                  <a:rPr lang="en-US" dirty="0"/>
                  <a:t>a </a:t>
                </a:r>
                <a:r>
                  <a:rPr lang="en-US" dirty="0" smtClean="0"/>
                  <a:t>planar system.</a:t>
                </a:r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819400"/>
                <a:ext cx="7543800" cy="1051570"/>
              </a:xfrm>
              <a:prstGeom prst="rect">
                <a:avLst/>
              </a:prstGeom>
              <a:blipFill rotWithShape="0">
                <a:blip r:embed="rId3"/>
                <a:stretch>
                  <a:fillRect l="-1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8200" y="4010666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Any second-order equations can be written in an equivalent </a:t>
            </a:r>
            <a:r>
              <a:rPr lang="en-US" dirty="0" smtClean="0">
                <a:solidFill>
                  <a:srgbClr val="9933FF"/>
                </a:solidFill>
              </a:rPr>
              <a:t>planar system</a:t>
            </a:r>
            <a:r>
              <a:rPr lang="en-US" dirty="0" smtClean="0"/>
              <a:t>.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842682" y="4981359"/>
                <a:ext cx="765137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′′</m:t>
                    </m:r>
                  </m:oMath>
                </a14:m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682" y="4981359"/>
                <a:ext cx="7651376" cy="1200329"/>
              </a:xfrm>
              <a:prstGeom prst="rect">
                <a:avLst/>
              </a:prstGeom>
              <a:blipFill rotWithShape="0">
                <a:blip r:embed="rId4"/>
                <a:stretch>
                  <a:fillRect l="-1195" t="-3553" b="-9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Any </a:t>
            </a:r>
            <a:r>
              <a:rPr lang="en-US" dirty="0" smtClean="0"/>
              <a:t>higher-order equations </a:t>
            </a:r>
            <a:r>
              <a:rPr lang="en-US" dirty="0" smtClean="0"/>
              <a:t>can be written in an equivalent </a:t>
            </a:r>
            <a:r>
              <a:rPr lang="en-US" dirty="0" smtClean="0">
                <a:solidFill>
                  <a:srgbClr val="9933FF"/>
                </a:solidFill>
              </a:rPr>
              <a:t>first-order system</a:t>
            </a:r>
            <a:r>
              <a:rPr lang="en-US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To solve higher-order equations </a:t>
            </a:r>
            <a:r>
              <a:rPr lang="en-US" dirty="0" smtClean="0">
                <a:solidFill>
                  <a:srgbClr val="FF0000"/>
                </a:solidFill>
              </a:rPr>
              <a:t>numerically</a:t>
            </a:r>
            <a:r>
              <a:rPr lang="en-US" dirty="0" smtClean="0"/>
              <a:t>, we often solve the equivalent first-order system.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37012" y="233809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First-order Systems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06824" y="2971800"/>
                <a:ext cx="765137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24" y="2971800"/>
                <a:ext cx="7651376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94" t="-5147" b="-13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96126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76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122</cp:revision>
  <dcterms:created xsi:type="dcterms:W3CDTF">2002-03-20T19:03:20Z</dcterms:created>
  <dcterms:modified xsi:type="dcterms:W3CDTF">2014-02-24T16:50:05Z</dcterms:modified>
</cp:coreProperties>
</file>