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8" r:id="rId3"/>
    <p:sldId id="284" r:id="rId4"/>
    <p:sldId id="28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9900CC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12820" y="1905000"/>
            <a:ext cx="798648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Linear homogeneous Equations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With Constant Coefficients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513697" y="1905000"/>
                <a:ext cx="5410200" cy="3416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	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914400" lvl="1" indent="-457200">
                  <a:buAutoNum type="alphaLcParenR"/>
                </a:pP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9933FF"/>
                    </a:solidFill>
                  </a:rPr>
                  <a:t>Hint</a:t>
                </a:r>
                <a:r>
                  <a:rPr lang="en-US" dirty="0" smtClean="0"/>
                  <a:t>: Exponential functions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3697" y="1905000"/>
                <a:ext cx="5410200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1464" t="-5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209800" y="990600"/>
            <a:ext cx="4261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dirty="0" smtClean="0"/>
              <a:t>Solve the following equations: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9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429000" y="152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52400" y="1676400"/>
                <a:ext cx="9169762" cy="41840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Solve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characteristic equation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Consider the following three cases</a:t>
                </a:r>
                <a:r>
                  <a:rPr lang="en-US" dirty="0" smtClean="0"/>
                  <a:t>: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914400" lvl="1" indent="-457200">
                  <a:buAutoNum type="alphaLcParenR"/>
                </a:pPr>
                <a:r>
                  <a:rPr lang="en-US" dirty="0" smtClean="0">
                    <a:solidFill>
                      <a:srgbClr val="9933FF"/>
                    </a:solidFill>
                  </a:rPr>
                  <a:t>Two real roots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9933FF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914400" lvl="1" indent="-457200">
                  <a:buAutoNum type="alphaLcParenR"/>
                </a:pPr>
                <a:endParaRPr lang="en-US" dirty="0" smtClean="0"/>
              </a:p>
              <a:p>
                <a:pPr marL="914400" lvl="1" indent="-457200">
                  <a:buAutoNum type="alphaLcParenR"/>
                </a:pPr>
                <a:r>
                  <a:rPr lang="en-US" dirty="0" smtClean="0">
                    <a:solidFill>
                      <a:srgbClr val="9933FF"/>
                    </a:solidFill>
                  </a:rPr>
                  <a:t>One repeated 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:	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914400" lvl="1" indent="-457200">
                  <a:buAutoNum type="alphaLcParenR"/>
                </a:pPr>
                <a:endParaRPr lang="en-US" dirty="0" smtClean="0"/>
              </a:p>
              <a:p>
                <a:pPr marL="914400" lvl="1" indent="-457200">
                  <a:buAutoNum type="alphaLcParenR"/>
                </a:pPr>
                <a:r>
                  <a:rPr lang="en-US" dirty="0" smtClean="0">
                    <a:solidFill>
                      <a:srgbClr val="9933FF"/>
                    </a:solidFill>
                  </a:rPr>
                  <a:t>Two imaginary roots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𝑏𝑡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𝑏𝑡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676400"/>
                <a:ext cx="9169762" cy="4184094"/>
              </a:xfrm>
              <a:prstGeom prst="rect">
                <a:avLst/>
              </a:prstGeom>
              <a:blipFill rotWithShape="0">
                <a:blip r:embed="rId2"/>
                <a:stretch>
                  <a:fillRect l="-864" t="-102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43200" y="914400"/>
                <a:ext cx="35298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914400"/>
                <a:ext cx="3529876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217410" y="1752600"/>
                <a:ext cx="7124700" cy="2677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	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0   ,    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 ,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=−1.</m:t>
                    </m:r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7410" y="1752600"/>
                <a:ext cx="71247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199" t="-683" b="-3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649209" y="914400"/>
            <a:ext cx="4261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dirty="0" smtClean="0"/>
              <a:t>Solve the following equations: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414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25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124</cp:revision>
  <dcterms:created xsi:type="dcterms:W3CDTF">2002-03-20T19:03:20Z</dcterms:created>
  <dcterms:modified xsi:type="dcterms:W3CDTF">2014-02-12T20:39:26Z</dcterms:modified>
</cp:coreProperties>
</file>