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8" r:id="rId3"/>
    <p:sldId id="29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0000"/>
    <a:srgbClr val="9933FF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02272" y="1905000"/>
            <a:ext cx="69317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4.6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Inhomogeneous Equations: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Variation of Parameters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05200" y="17945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1513697" y="1905000"/>
                <a:ext cx="5410200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 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3697" y="1905000"/>
                <a:ext cx="54102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464" t="-11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447800" y="990600"/>
            <a:ext cx="5748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Find a </a:t>
            </a:r>
            <a:r>
              <a:rPr lang="en-US" u="sng" dirty="0" smtClean="0"/>
              <a:t>particular solution</a:t>
            </a:r>
            <a:r>
              <a:rPr lang="en-US" dirty="0" smtClean="0"/>
              <a:t> to the equation: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696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228600" y="1476284"/>
                <a:ext cx="8763000" cy="4638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Find a </a:t>
                </a:r>
                <a:r>
                  <a:rPr lang="en-US" u="sng" dirty="0" smtClean="0">
                    <a:solidFill>
                      <a:srgbClr val="9900CC"/>
                    </a:solidFill>
                  </a:rPr>
                  <a:t>fundamental set</a:t>
                </a:r>
                <a:r>
                  <a:rPr lang="en-US" dirty="0" smtClean="0"/>
                  <a:t> of solutions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to its associated homogeneous equation. So,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Form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are functions to be determined.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Differentiate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 to obtain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	(1)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Take the second derivative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substitute it in the original equation to obtain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	(2)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Solve the system of 2 equations in two unknowns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>
                    <a:ea typeface="Cambria Math" panose="02040503050406030204" pitchFamily="18" charset="0"/>
                  </a:rPr>
                  <a:t>Integrate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>
                    <a:ea typeface="Cambria Math" panose="02040503050406030204" pitchFamily="18" charset="0"/>
                  </a:rPr>
                  <a:t>Substitute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 to obtain the solution.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476284"/>
                <a:ext cx="8763000" cy="4638449"/>
              </a:xfrm>
              <a:prstGeom prst="rect">
                <a:avLst/>
              </a:prstGeom>
              <a:blipFill rotWithShape="0">
                <a:blip r:embed="rId2"/>
                <a:stretch>
                  <a:fillRect l="-974" t="-920" r="-41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31018" y="907070"/>
                <a:ext cx="43485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018" y="907070"/>
                <a:ext cx="4348563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352800" y="214746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28769909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3791</TotalTime>
  <Words>23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136</cp:revision>
  <dcterms:created xsi:type="dcterms:W3CDTF">2002-03-20T19:03:20Z</dcterms:created>
  <dcterms:modified xsi:type="dcterms:W3CDTF">2014-02-19T17:07:25Z</dcterms:modified>
</cp:coreProperties>
</file>