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0" r:id="rId3"/>
    <p:sldId id="28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00"/>
    <a:srgbClr val="9933FF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69386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5.4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Using Laplace Transform to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Solve O.D.E.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1476284"/>
                <a:ext cx="8763000" cy="3446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Take the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Laplace Transform</a:t>
                </a:r>
                <a:r>
                  <a:rPr lang="en-US" dirty="0" smtClean="0"/>
                  <a:t> on both sides of the equation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Convert the O.D.E. to an algebraic equation. This is a linear equation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which has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b/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dirty="0" smtClean="0"/>
                  <a:t> is the characteristic equation.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476284"/>
                <a:ext cx="8763000" cy="3446777"/>
              </a:xfrm>
              <a:prstGeom prst="rect">
                <a:avLst/>
              </a:prstGeom>
              <a:blipFill rotWithShape="0">
                <a:blip r:embed="rId2"/>
                <a:stretch>
                  <a:fillRect l="-974" t="-1237" r="-111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52600" y="381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for solving I.V.P.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9909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05200" y="1794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685800" y="1828800"/>
                <a:ext cx="7543800" cy="5632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0   ,   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   ,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  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/>
                  <a:t>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  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/>
                  <a:t>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  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, 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/>
                  <a:t>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  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/>
                  <a:t>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  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, 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US" dirty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endParaRPr lang="en-US" i="1" dirty="0"/>
              </a:p>
            </p:txBody>
          </p:sp>
        </mc:Choice>
        <mc:Fallback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28800"/>
                <a:ext cx="7543800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1132" t="-32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590800" y="990600"/>
            <a:ext cx="3606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Solve the following I.V.P.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69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31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Script MT Bold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139</cp:revision>
  <dcterms:created xsi:type="dcterms:W3CDTF">2002-03-20T19:03:20Z</dcterms:created>
  <dcterms:modified xsi:type="dcterms:W3CDTF">2014-03-17T17:17:48Z</dcterms:modified>
</cp:coreProperties>
</file>